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2" r:id="rId6"/>
    <p:sldId id="28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101151-944E-4EEB-B5D2-A4B3B7AE5889}">
  <a:tblStyle styleId="{28101151-944E-4EEB-B5D2-A4B3B7AE58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174" autoAdjust="0"/>
  </p:normalViewPr>
  <p:slideViewPr>
    <p:cSldViewPr snapToGrid="0">
      <p:cViewPr varScale="1">
        <p:scale>
          <a:sx n="61" d="100"/>
          <a:sy n="61" d="100"/>
        </p:scale>
        <p:origin x="10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183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33.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68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ad86ca1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ad86ca1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09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0ad86ca1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0ad86ca1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1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0ad86ca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0ad86ca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08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0ad86ca1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0ad86ca1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8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ad86ca1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ad86ca1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240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0ad86ca1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0ad86ca1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857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0ad86ca1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0ad86ca1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15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0ad86ca1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0ad86ca1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878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0ad86ca1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0ad86ca1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32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ad86ca1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ad86ca1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78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00a6373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00a6373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33.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430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0ad86ca1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0ad86ca1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556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0ad86ca1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0ad86ca1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742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0ad86ca1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0ad86ca1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012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0ad86ca1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0ad86ca1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463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ad86ca1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ad86ca1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987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ad86ca1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ad86ca1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720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0ad86ca1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0ad86ca1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428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0ad86ca1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0ad86ca1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307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0ad86ca1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0ad86ca1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15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0ad86ca1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0ad86ca1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37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00a6373c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00a6373c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33.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02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ad86ca1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ad86ca1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958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0ad86ca1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0ad86ca1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383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ad86ca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ad86ca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7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0ad86ca1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0ad86ca1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28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00a6373c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00a6373c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33.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760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00a6373c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00a6373c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33.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11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Para los </a:t>
            </a:r>
            <a:r>
              <a:rPr lang="en-US" b="1" dirty="0" err="1" smtClean="0"/>
              <a:t>estudiantes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0743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ad86c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ad86ca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6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0ad86ca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0ad86ca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67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0ad86ca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0ad86ca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8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nx0KYWxrO1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uzBp0gzntGObkBHTiCNsiod4iTqOKtDe/view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hyperlink" Target="http://drive.google.com/file/d/18P4PfyITxYf0zzYINCd0euJ_ODbH3915/view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I/3/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corestandards.org/ELA-Literacy/RI/3/7/" TargetMode="External"/><Relationship Id="rId4" Type="http://schemas.openxmlformats.org/officeDocument/2006/relationships/hyperlink" Target="https://www2.cde.ca.gov/cacs/id/web/119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6XgfPzuMdyGK6NSp7" TargetMode="Externa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pQEGoEGqpwU&amp;feature=youtu.b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sqQ5W7vG2rQ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hyperlink" Target="https://www.healthyeating.org/products-and-activities/programs-services/farm-to-you/mobile-dairy-classro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891300" y="1957825"/>
            <a:ext cx="5230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Tenemos alimentos gracias a las granjas, los huertos comunitarios y domésticos, los mercados agrícolas, puestos de alimentos frescos, supermercados, restaurantes y comedores escolares.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Los ganaderos cuidan de sus animales dándoles comida, agua, refugio y atención veterinaria. También se preocupan por sus comunidades locales por medio del reciclaje, reutilizando los productos de desecho y reduciendo su impacto al medio ambiente.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3404400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208342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100" y="778775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450" y="778775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500" y="352075"/>
            <a:ext cx="349475" cy="7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621975" y="149650"/>
            <a:ext cx="2388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Marca el recuadro cuando termines de leer el párrafo.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1279175" y="1939375"/>
            <a:ext cx="4968000" cy="25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EE3124"/>
                </a:solidFill>
              </a:rPr>
              <a:t>Sigue el camino que recorren tus productos lácteos desde la granja hasta tu refrigerador.</a:t>
            </a:r>
            <a:endParaRPr sz="2200" b="1">
              <a:solidFill>
                <a:srgbClr val="EE312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Fíjate en todos los pasos necesarios para que la leche y otros productos lácteos se mantengan frescos y seguros para beber y comer.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0000" y="1581163"/>
            <a:ext cx="2383235" cy="16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300" y="3317600"/>
            <a:ext cx="337275" cy="3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7475925" y="229225"/>
            <a:ext cx="1548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¡Haz clic en los diferentes lugares para aprender más sobre ellos!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2" name="Google Shape;142;p2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150" y="1126125"/>
            <a:ext cx="3786399" cy="16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8800" y="1056275"/>
            <a:ext cx="3235075" cy="16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1575" y="2930350"/>
            <a:ext cx="2874737" cy="16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-1481" t="-8608" b="4387"/>
          <a:stretch/>
        </p:blipFill>
        <p:spPr>
          <a:xfrm>
            <a:off x="4419600" y="3518800"/>
            <a:ext cx="3497550" cy="14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>
            <a:hlinkClick r:id="" action="ppaction://hlinkshowjump?jump=nextslide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5257000" y="1444225"/>
            <a:ext cx="35919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La leche viene de las granjas lecheras donde los ganaderos cuidan de sus vacas.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La leche pasa por varias pruebas de calidad y luego viaja en un camión refrigerado desde la granja hasta una cremería. 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392" y="1491262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388" y="2456075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373925" y="1444225"/>
            <a:ext cx="42666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La leche se pasteuriza, es decir, se calienta y se enfría rápidamente para eliminar los gérmenes y poder beberla.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La leche se homogeniza o se mezcla para hacerla suave y cremosa.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La leche se envasa en cartones o se convierte en otros productos lácteos, como el yogur y el queso. 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8300" y="1479468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8306" y="2441475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8306" y="3179518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680700" y="1551500"/>
            <a:ext cx="4836000" cy="29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>
                <a:solidFill>
                  <a:schemeClr val="lt1"/>
                </a:solidFill>
              </a:rPr>
              <a:t>La leche llega muy rápido al supermercado o a la cafetería de tu escuela, solo se tarda dos días después de haber salido de la granja.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75" y="1606787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>
            <a:hlinkClick r:id=""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5776925" y="2010600"/>
            <a:ext cx="29874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</a:rPr>
              <a:t>Comer y beber una variedad de productos lácteos ayuda a tu cuerpo a aprender, jugar y crecer.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 b="1">
              <a:solidFill>
                <a:schemeClr val="lt1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512" y="2061875"/>
            <a:ext cx="365613" cy="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>
            <a:hlinkClick r:id=""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881150" y="1853950"/>
            <a:ext cx="5836500" cy="12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</a:rPr>
              <a:t>¿Qué productos lácteos son tus favoritos?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Hay muchos tipos y sabores de leche, yogur y queso. 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881150" y="2863700"/>
            <a:ext cx="46224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highlight>
                  <a:srgbClr val="FFFF00"/>
                </a:highlight>
              </a:rPr>
              <a:t>¡Escribe aquí algunos de tu favoritos!</a:t>
            </a:r>
            <a:endParaRPr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highlight>
                <a:srgbClr val="FFFF00"/>
              </a:highlight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1015075" y="3400125"/>
            <a:ext cx="6437100" cy="1386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8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50" y="411667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3457875" y="3639450"/>
            <a:ext cx="39834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¿Sabías que los ganaderos de leche y las vacas que cuidan hacen muy buen trabajo de reciclaje?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6" name="Google Shape;196;p30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Navigating Our Digital Google Slides, HyperDoc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901" y="759075"/>
            <a:ext cx="3388525" cy="18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Adding HyperDoc to Google Classroom 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8900" y="3137400"/>
            <a:ext cx="3388525" cy="18266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466725" y="104675"/>
            <a:ext cx="34608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Navegando por las diapositivas digitales de Google usando el hiperdocumento: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331800" y="2759250"/>
            <a:ext cx="4620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A9E0"/>
                </a:solidFill>
              </a:rPr>
              <a:t>Añadiendo el hiperdocumento a Google Classroom:</a:t>
            </a:r>
            <a:endParaRPr sz="1200">
              <a:solidFill>
                <a:srgbClr val="00A9E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49175" y="2141625"/>
            <a:ext cx="47646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Esta Guía para el Educador incluye notas y videos instructivos.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Por favor vea estos dos videos como introducción al uso de la Serie Crece Saludable.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La Serie Crece Saludable es un hiperdocumento interactivo que incluye datos, estándares y diapositivas -con la etiqueta "Guía del Educador"- que están ocultas para los estudiantes cuando usted presenta este material. 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Para hacer visibles las diapositivas ocultas, simplemente seleccione las diapositivas, haga clic con el botón derecho y anule la selección: omitir diapositiva (Skip Slide).</a:t>
            </a:r>
            <a:endParaRPr sz="12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325" y="25096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325" y="30760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325" y="4034600"/>
            <a:ext cx="3619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 rot="514819">
            <a:off x="4980615" y="931938"/>
            <a:ext cx="2332506" cy="3800425"/>
          </a:xfrm>
          <a:prstGeom prst="rect">
            <a:avLst/>
          </a:prstGeom>
          <a:solidFill>
            <a:srgbClr val="00B4ED"/>
          </a:solidFill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Los ganaderos reciclan y reutilizan el agua entre 3 y 5 veces en la granja lechera. El agua se utiliza para limpiar el área de ordeño y los pasillos del establo. La misma agua se utiliza para los cultivos que alimentan a las vacas.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02" name="Google Shape;202;p31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 rot="-359164">
            <a:off x="1236159" y="1856914"/>
            <a:ext cx="4352433" cy="3067982"/>
          </a:xfrm>
          <a:prstGeom prst="rect">
            <a:avLst/>
          </a:prstGeom>
          <a:solidFill>
            <a:srgbClr val="13B258"/>
          </a:solidFill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Al tener un estómago con 4 secciones diferentes, las vacas pueden comer alimentos que las personas no podemos.</a:t>
            </a: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La dieta de una vaca consiste en un 75% de subproductos alimenticios que los humanos no podemos digerir, como la pulpa de los cítricos, las semillas de algodón o las cáscaras de almendra. Esto también ayuda a reducir los residuos que van a parar a los vertederos.</a:t>
            </a: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pic>
        <p:nvPicPr>
          <p:cNvPr id="208" name="Google Shape;208;p32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 rot="288386">
            <a:off x="3611560" y="1522983"/>
            <a:ext cx="4203381" cy="2716784"/>
          </a:xfrm>
          <a:prstGeom prst="rect">
            <a:avLst/>
          </a:prstGeom>
          <a:solidFill>
            <a:srgbClr val="F58020"/>
          </a:solidFill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El estiércol de las vacas puede reutilizarse de muchas maneras:</a:t>
            </a:r>
            <a:endParaRPr sz="1600">
              <a:solidFill>
                <a:schemeClr val="l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Como abono para los cultivos</a:t>
            </a:r>
            <a:endParaRPr sz="1600">
              <a:solidFill>
                <a:schemeClr val="l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Como energía para producir electricidad en la granja lechera o los hogares alrededor de ella.</a:t>
            </a:r>
            <a:endParaRPr sz="1600">
              <a:solidFill>
                <a:schemeClr val="l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Como combustible para automóviles y camiones</a:t>
            </a: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pic>
        <p:nvPicPr>
          <p:cNvPr id="214" name="Google Shape;214;p3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 rot="-494">
            <a:off x="429729" y="1932496"/>
            <a:ext cx="2087400" cy="2742300"/>
          </a:xfrm>
          <a:prstGeom prst="rect">
            <a:avLst/>
          </a:prstGeom>
          <a:solidFill>
            <a:srgbClr val="FEBF40"/>
          </a:solidFill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Escribe en el recuadro de al lado la forma más interesante en que las vacas y los ganaderos reducen, reciclan o reutilizan. 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2748150" y="1939375"/>
            <a:ext cx="5001000" cy="274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3B25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4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1153475" y="1919975"/>
            <a:ext cx="61749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Muchas personas trabajan en nuestro sistema alimentario para garantizar que tú y tu familia tengan alimentos seguros y nutritivos.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2" name="Google Shape;232;p3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1384550" y="4101600"/>
            <a:ext cx="24987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"Yo trabajo en una granja cultivando".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38" name="Google Shape;23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00" y="1477351"/>
            <a:ext cx="3305149" cy="24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5251" y="1477351"/>
            <a:ext cx="3412299" cy="2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4345250" y="4101600"/>
            <a:ext cx="33051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"Yo recojo las frutas y verduras en los huertos o en los campos". 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41" name="Google Shape;241;p37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675" y="1640625"/>
            <a:ext cx="3371296" cy="24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0265" y="1640625"/>
            <a:ext cx="3307836" cy="24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572250" y="4196250"/>
            <a:ext cx="36309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"Yo acomodo y organizo la comida en los estantes del supermercado".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1"/>
          </p:nvPr>
        </p:nvSpPr>
        <p:spPr>
          <a:xfrm>
            <a:off x="4484675" y="4196250"/>
            <a:ext cx="33078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"Nosotros planeamos las comidas y las preparamos para toda la familia".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50" name="Google Shape;250;p38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286950" y="1766075"/>
            <a:ext cx="13059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Arrastra cada imagen al recuadro correcto. 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50" y="3410725"/>
            <a:ext cx="1494652" cy="149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199" y="3410725"/>
            <a:ext cx="1494652" cy="149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9075" y="3410737"/>
            <a:ext cx="1494652" cy="149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9948" y="3410725"/>
            <a:ext cx="1494652" cy="14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/>
          <p:nvPr/>
        </p:nvSpPr>
        <p:spPr>
          <a:xfrm>
            <a:off x="1705500" y="1563575"/>
            <a:ext cx="1601100" cy="16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9"/>
          <p:cNvSpPr/>
          <p:nvPr/>
        </p:nvSpPr>
        <p:spPr>
          <a:xfrm>
            <a:off x="3477050" y="1563575"/>
            <a:ext cx="1601100" cy="16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5248600" y="1563575"/>
            <a:ext cx="1601100" cy="16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/>
          <p:cNvSpPr/>
          <p:nvPr/>
        </p:nvSpPr>
        <p:spPr>
          <a:xfrm>
            <a:off x="7020150" y="1563575"/>
            <a:ext cx="1601100" cy="16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/>
          <p:cNvSpPr txBox="1"/>
          <p:nvPr/>
        </p:nvSpPr>
        <p:spPr>
          <a:xfrm>
            <a:off x="2039050" y="2159375"/>
            <a:ext cx="991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Agricultor</a:t>
            </a:r>
            <a:endParaRPr/>
          </a:p>
        </p:txBody>
      </p:sp>
      <p:sp>
        <p:nvSpPr>
          <p:cNvPr id="265" name="Google Shape;265;p39"/>
          <p:cNvSpPr txBox="1"/>
          <p:nvPr/>
        </p:nvSpPr>
        <p:spPr>
          <a:xfrm>
            <a:off x="3656450" y="2184425"/>
            <a:ext cx="1242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Cosechador</a:t>
            </a:r>
            <a:endParaRPr/>
          </a:p>
        </p:txBody>
      </p:sp>
      <p:sp>
        <p:nvSpPr>
          <p:cNvPr id="266" name="Google Shape;266;p39"/>
          <p:cNvSpPr txBox="1"/>
          <p:nvPr/>
        </p:nvSpPr>
        <p:spPr>
          <a:xfrm>
            <a:off x="5248600" y="1968725"/>
            <a:ext cx="16011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Empleado de supermercado </a:t>
            </a:r>
            <a:endParaRPr/>
          </a:p>
        </p:txBody>
      </p:sp>
      <p:sp>
        <p:nvSpPr>
          <p:cNvPr id="267" name="Google Shape;267;p39"/>
          <p:cNvSpPr txBox="1"/>
          <p:nvPr/>
        </p:nvSpPr>
        <p:spPr>
          <a:xfrm>
            <a:off x="7404000" y="2104925"/>
            <a:ext cx="833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Cocineros en tu familia</a:t>
            </a:r>
            <a:endParaRPr/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2763" y="840325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>
            <a:hlinkClick r:id="" action="ppaction://hlinkshowjump?jump=nextslide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33975" y="1004700"/>
            <a:ext cx="973460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866525" y="1914625"/>
            <a:ext cx="79659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¿Cómo puedes mostrar gratitud a las personas que se encargan de traerte alimentos deliciosos y seguros? Escribe tu meta personal en el recuadro. ¿A quién vas a dar las gracias? ¿Qué harás?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982075" y="3053500"/>
            <a:ext cx="6758700" cy="1733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5802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40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5"/>
          <p:cNvGraphicFramePr/>
          <p:nvPr/>
        </p:nvGraphicFramePr>
        <p:xfrm>
          <a:off x="296675" y="156481"/>
          <a:ext cx="8690025" cy="4544060"/>
        </p:xfrm>
        <a:graphic>
          <a:graphicData uri="http://schemas.openxmlformats.org/drawingml/2006/table">
            <a:tbl>
              <a:tblPr>
                <a:noFill/>
                <a:tableStyleId>{28101151-944E-4EEB-B5D2-A4B3B7AE5889}</a:tableStyleId>
              </a:tblPr>
              <a:tblGrid>
                <a:gridCol w="601600"/>
                <a:gridCol w="870500"/>
                <a:gridCol w="1158150"/>
                <a:gridCol w="1246300"/>
                <a:gridCol w="703550"/>
                <a:gridCol w="1101175"/>
                <a:gridCol w="1264200"/>
                <a:gridCol w="894100"/>
                <a:gridCol w="850450"/>
              </a:tblGrid>
              <a:tr h="48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CCSS-ELA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 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 – ELA 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 PE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</a:tr>
              <a:tr h="111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CCSS.ELA-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LITERACY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.RI.3.1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 and answer questions to demonstrate understanding of a text, referring explicitly to the text as the basis for the answers.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Providing students time to view videos embedded in hyperdoc will allow students to answer the follow question, Which dairy foods are your favorites?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74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3.1.6.P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 how reducing, recycling, and reusing products make for a healthier environment.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could create an anchor chart where they list actions that could be listed as a way to either: Reduce, Reuse, or Recycle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85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CCSS.ELA-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LITERACY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.RI.3.7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information gained from illustrations (e.g., maps, photographs) and the words in a text to demonstrate understanding of the text (e.g., where, when, why, and how key events occur).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the topic of how Dairy Farmers reduce waste, reuse water, and recycle materials in order to help the environment. This will help students formulate ideas for their writing.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34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Activity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3: 3.2, 3.3, 3.4, 3.7, 3.8, 4.8, 5.1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3.1, 3.3, 3.4, 3.7, 4.12, 5.1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3.3, 3.5, 3.7, 5.2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1.3.N, 1.6.N, 5.1.N, 5.2.N, 7.1.N, 7.2.N, 7.4.N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1.3.N, 1.6.N, 1.8.N, 5.1.N, 5.2.N, 7.1.N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/>
        </p:nvSpPr>
        <p:spPr>
          <a:xfrm>
            <a:off x="693225" y="1786975"/>
            <a:ext cx="6762300" cy="3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California es un estado rico en agricultura. En todo el estado se producen alimentos de cada uno de los 5 grupos alimenticios.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80C5"/>
                </a:solidFill>
              </a:rPr>
              <a:t>Lácteos:</a:t>
            </a:r>
            <a:r>
              <a:rPr lang="en"/>
              <a:t> Los productos lácteos provienen de las vacas. Las vacas se pasean lentamente por el campo de pastura. </a:t>
            </a:r>
            <a:r>
              <a:rPr lang="en" b="1"/>
              <a:t>Imita el movimiento de una vaca caminando con tus manos y pies durante 2 minutos. Asegúrate de que tus rodillas no toquen el suelo. Intenta moverte lo más lentamente posible.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3B258"/>
                </a:solidFill>
              </a:rPr>
              <a:t>Verduras:</a:t>
            </a:r>
            <a:r>
              <a:rPr lang="en"/>
              <a:t> Las verduras crecen de la tierra.</a:t>
            </a:r>
            <a:r>
              <a:rPr lang="en" b="1"/>
              <a:t> Mantente en cuclillas durante 2 minutos e imita la acción de arrancar zanahorias del suelo.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EE3124"/>
                </a:solidFill>
              </a:rPr>
              <a:t>Frutas: </a:t>
            </a:r>
            <a:r>
              <a:rPr lang="en"/>
              <a:t>La mayoría de las frutas crecen en los árboles.</a:t>
            </a:r>
            <a:r>
              <a:rPr lang="en" b="1"/>
              <a:t> Equilíbrate sobre un pie, un minuto cada pie). Fíjate co cuál pie puedes mantener el equilibrio por más tiempo.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4">
            <a:alphaModFix/>
          </a:blip>
          <a:srcRect t="465" b="455"/>
          <a:stretch/>
        </p:blipFill>
        <p:spPr>
          <a:xfrm>
            <a:off x="6985650" y="1390325"/>
            <a:ext cx="1985932" cy="1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 txBox="1"/>
          <p:nvPr/>
        </p:nvSpPr>
        <p:spPr>
          <a:xfrm>
            <a:off x="5946325" y="354875"/>
            <a:ext cx="18981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Marca el recuadro cuando termines cada set de ejercicio.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150" y="1254331"/>
            <a:ext cx="372613" cy="3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118" y="1254328"/>
            <a:ext cx="372613" cy="3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9087" y="1254325"/>
            <a:ext cx="372613" cy="3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600" y="2521925"/>
            <a:ext cx="306625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600" y="3540850"/>
            <a:ext cx="306625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600" y="4204900"/>
            <a:ext cx="306625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/>
        </p:nvSpPr>
        <p:spPr>
          <a:xfrm>
            <a:off x="833525" y="1892350"/>
            <a:ext cx="5565300" cy="26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58020"/>
                </a:solidFill>
              </a:rPr>
              <a:t>Los granos:</a:t>
            </a:r>
            <a:r>
              <a:rPr lang="en"/>
              <a:t> Los granos proceden de plantas como el trigo, la cebada y la avena. Tu cuerpo digiere los granos y produce glucosa, que te da energía. </a:t>
            </a:r>
            <a:r>
              <a:rPr lang="en" b="1"/>
              <a:t>Haz todos los burpees que puedas durante 2 minutos. Los burpees requieren mucha energía porque son movimientos que involucran todo tu cuerpo.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814496"/>
                </a:solidFill>
              </a:rPr>
              <a:t>Proteínas:</a:t>
            </a:r>
            <a:r>
              <a:rPr lang="en"/>
              <a:t> La proteína animal proviene de animales como las vacas, los cerdos o los pollos. La proteína vegetal proviene de partes de plantas como las legumbres, los frutos secos y las semillas. </a:t>
            </a:r>
            <a:r>
              <a:rPr lang="en" b="1"/>
              <a:t>Encuentra uno o dos libros grandes y pesados y camina durante 2 minutos cargando esos libros con sólo las yemas de tus dedos. Intenta que no se te caigan. Si lo haces, recógelos rápidamente y continúa.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6870625" y="486925"/>
            <a:ext cx="18981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Marca el recuadro cuando termines cada set de ejercicio.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25" y="1386381"/>
            <a:ext cx="372613" cy="3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418" y="1386378"/>
            <a:ext cx="372613" cy="3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75" y="2000075"/>
            <a:ext cx="306625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75" y="3274825"/>
            <a:ext cx="306625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 txBox="1"/>
          <p:nvPr/>
        </p:nvSpPr>
        <p:spPr>
          <a:xfrm>
            <a:off x="1160200" y="2154463"/>
            <a:ext cx="7042896" cy="18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-US" sz="1800" dirty="0" err="1"/>
              <a:t>Opcional</a:t>
            </a:r>
            <a:r>
              <a:rPr lang="en-US" sz="1800" dirty="0"/>
              <a:t>: </a:t>
            </a:r>
            <a:r>
              <a:rPr lang="en" sz="1800" dirty="0">
                <a:solidFill>
                  <a:schemeClr val="tx1"/>
                </a:solidFill>
              </a:rPr>
              <a:t>Completa la breve </a:t>
            </a:r>
            <a:r>
              <a:rPr lang="en" sz="1800" dirty="0">
                <a:solidFill>
                  <a:schemeClr val="tx1"/>
                </a:solidFill>
                <a:hlinkClick r:id="rId6"/>
              </a:rPr>
              <a:t>Revisión de Conocimientos “Knowledge Check” </a:t>
            </a:r>
            <a:r>
              <a:rPr lang="en" sz="1800" dirty="0">
                <a:solidFill>
                  <a:schemeClr val="tx1"/>
                </a:solidFill>
              </a:rPr>
              <a:t>después de terminar la Serie Crece Saludable.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s-ES" sz="1800" dirty="0">
                <a:solidFill>
                  <a:schemeClr val="tx1"/>
                </a:solidFill>
              </a:rPr>
              <a:t>en ingles)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06900" y="1960500"/>
            <a:ext cx="52329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California es el principal estado agrícola del país, ya que produce más de 400 productos básicos en granjas alrededor de los 58 condados del estado. California produce cerca del 20% del suministro total de leche del país.</a:t>
            </a:r>
            <a:endParaRPr/>
          </a:p>
          <a:p>
            <a:pPr marL="457200" lvl="0" indent="-2603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El sistema alimentario incluye todos los pasos desde la granja hasta usted: producción, procesamiento, almacenamiento, transporte, compra y preparación de los alimentos. La gente obtiene los alimentos de muchas fuentes: granjas, huertos comunitarios y domésticos, mercados de agricultores, puestos de productos, tiendas de comestibles y comedores escolares. La leche va de la granja a la tienda de comestibles o a la escuela en sólo dos días.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7475" y="1824263"/>
            <a:ext cx="1756508" cy="1494975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7475" y="3506475"/>
            <a:ext cx="1756500" cy="1220950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8"/>
          <p:cNvSpPr txBox="1"/>
          <p:nvPr/>
        </p:nvSpPr>
        <p:spPr>
          <a:xfrm rot="554718">
            <a:off x="7827136" y="1826289"/>
            <a:ext cx="976586" cy="99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 to Watch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47865" flipH="1">
            <a:off x="8284388" y="2258267"/>
            <a:ext cx="368122" cy="819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43700" y="2012675"/>
            <a:ext cx="5844300" cy="27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Los productores de leche se preocupan por las necesidades de sus animales proporcionándoles comida, agua, cobertizos y atención veterinaria. También se preocupan por sus comunidades locales y lo demuestran con esfuerzos continuos para reciclar en la granja, reutilizar los productos de desecho generados y reducir su huella medioambiental. Los estadounidenses tiran cerca del 40% de los alimentos producidos. Los alimentos, el agua y el estiércol son ejemplos de recursos que pueden reciclarse y reutilizarse de diferentes maneras.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El estiércol de vaca puede producir energía. Los biodigestores convierten el estiércol en gas metano, que a su vez se convierte en electricidad que suministra energía a hogares y granjas. Los biodigestores contribuyen a reducir las emisiones de carbono, lo que ayuda a nuestro medio ambiente. </a:t>
            </a:r>
            <a:endParaRPr sz="1300"/>
          </a:p>
        </p:txBody>
      </p:sp>
      <p:pic>
        <p:nvPicPr>
          <p:cNvPr id="100" name="Google Shape;100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87122">
            <a:off x="6662406" y="1573279"/>
            <a:ext cx="1998600" cy="13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 rot="687048">
            <a:off x="6413542" y="2990813"/>
            <a:ext cx="2033985" cy="84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Visit the Mobile Dairy Classroom to explore cows and to take a virtual field trip!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47076">
            <a:off x="8416951" y="2977094"/>
            <a:ext cx="392325" cy="87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49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>
            <a:hlinkClick r:id="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8100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>
            <a:hlinkClick r:id="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5607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>
            <a:hlinkClick r:id="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3114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7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915700" y="1845750"/>
            <a:ext cx="5287800" cy="27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California produce gran parte de los alimentos del país, incluyendo casi el 20% de la leche que se consume en todo el país.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La industria de la leche es muy importante para la economía de California.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El sistema alimentario incluye todos los pasos necesarios para que los alimentos lleguen desde la granja hasta ti: producir, procesar, almacenar, transportar, comprar y preparar.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212137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35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7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2475" y="863725"/>
            <a:ext cx="349475" cy="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788675" y="393175"/>
            <a:ext cx="20181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Marca el recuadro cuando termines de leer el párrafo.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0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309657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376697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2095</Words>
  <Application>Microsoft Office PowerPoint</Application>
  <PresentationFormat>On-screen Show (16:9)</PresentationFormat>
  <Paragraphs>127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Mendez</dc:creator>
  <cp:lastModifiedBy>Tracy Mendez</cp:lastModifiedBy>
  <cp:revision>2</cp:revision>
  <dcterms:modified xsi:type="dcterms:W3CDTF">2021-07-13T06:15:07Z</dcterms:modified>
</cp:coreProperties>
</file>