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19B7A8-B402-4C74-ACF5-FD0EA6833BD2}">
  <a:tblStyle styleId="{C019B7A8-B402-4C74-ACF5-FD0EA6833B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02" y="6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376491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381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115317a7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115317a7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37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115317a7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115317a7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62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115317a7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115317a7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07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115317a7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115317a7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674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115317a7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115317a7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8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115317a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115317a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46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115317a7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115317a7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778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115317a7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115317a7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16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115317a7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115317a7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22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115317a7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115317a7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23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b115317a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b115317a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67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115317a7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115317a7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6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115317a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115317a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99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115317a7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115317a7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9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115317a7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115317a7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20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115317a7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115317a7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06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115317a7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115317a7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85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115317a7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115317a7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79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115317a7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115317a7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11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jp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jp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image" Target="../media/image31.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jpg"/><Relationship Id="rId7" Type="http://schemas.openxmlformats.org/officeDocument/2006/relationships/image" Target="../media/image38.png"/><Relationship Id="rId12"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10.png"/><Relationship Id="rId10" Type="http://schemas.openxmlformats.org/officeDocument/2006/relationships/image" Target="../media/image41.png"/><Relationship Id="rId4" Type="http://schemas.openxmlformats.org/officeDocument/2006/relationships/image" Target="../media/image20.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hyperlink" Target="https://forms.gle/6XgfPzuMdyGK6NSp7"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slide" Target="slide15.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png"/><Relationship Id="rId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p22"/>
          <p:cNvPicPr preferRelativeResize="0"/>
          <p:nvPr/>
        </p:nvPicPr>
        <p:blipFill>
          <a:blip r:embed="rId4">
            <a:alphaModFix/>
          </a:blip>
          <a:stretch>
            <a:fillRect/>
          </a:stretch>
        </p:blipFill>
        <p:spPr>
          <a:xfrm>
            <a:off x="1534200" y="1916300"/>
            <a:ext cx="1539299" cy="3074799"/>
          </a:xfrm>
          <a:prstGeom prst="rect">
            <a:avLst/>
          </a:prstGeom>
          <a:noFill/>
          <a:ln>
            <a:noFill/>
          </a:ln>
        </p:spPr>
      </p:pic>
      <p:pic>
        <p:nvPicPr>
          <p:cNvPr id="138" name="Google Shape;138;p22"/>
          <p:cNvPicPr preferRelativeResize="0"/>
          <p:nvPr/>
        </p:nvPicPr>
        <p:blipFill>
          <a:blip r:embed="rId5">
            <a:alphaModFix/>
          </a:blip>
          <a:stretch>
            <a:fillRect/>
          </a:stretch>
        </p:blipFill>
        <p:spPr>
          <a:xfrm>
            <a:off x="5161043" y="1916300"/>
            <a:ext cx="1643682" cy="3074798"/>
          </a:xfrm>
          <a:prstGeom prst="rect">
            <a:avLst/>
          </a:prstGeom>
          <a:noFill/>
          <a:ln>
            <a:noFill/>
          </a:ln>
        </p:spPr>
      </p:pic>
      <p:pic>
        <p:nvPicPr>
          <p:cNvPr id="139" name="Google Shape;139;p22"/>
          <p:cNvPicPr preferRelativeResize="0"/>
          <p:nvPr/>
        </p:nvPicPr>
        <p:blipFill>
          <a:blip r:embed="rId6">
            <a:alphaModFix/>
          </a:blip>
          <a:stretch>
            <a:fillRect/>
          </a:stretch>
        </p:blipFill>
        <p:spPr>
          <a:xfrm>
            <a:off x="6908498" y="3973050"/>
            <a:ext cx="550227" cy="975000"/>
          </a:xfrm>
          <a:prstGeom prst="rect">
            <a:avLst/>
          </a:prstGeom>
          <a:noFill/>
          <a:ln>
            <a:noFill/>
          </a:ln>
        </p:spPr>
      </p:pic>
      <p:pic>
        <p:nvPicPr>
          <p:cNvPr id="140" name="Google Shape;140;p22"/>
          <p:cNvPicPr preferRelativeResize="0"/>
          <p:nvPr/>
        </p:nvPicPr>
        <p:blipFill>
          <a:blip r:embed="rId7">
            <a:alphaModFix/>
          </a:blip>
          <a:stretch>
            <a:fillRect/>
          </a:stretch>
        </p:blipFill>
        <p:spPr>
          <a:xfrm>
            <a:off x="3271675" y="3973056"/>
            <a:ext cx="589391" cy="924587"/>
          </a:xfrm>
          <a:prstGeom prst="rect">
            <a:avLst/>
          </a:prstGeom>
          <a:noFill/>
          <a:ln>
            <a:noFill/>
          </a:ln>
        </p:spPr>
      </p:pic>
      <p:sp>
        <p:nvSpPr>
          <p:cNvPr id="141" name="Google Shape;141;p22"/>
          <p:cNvSpPr txBox="1"/>
          <p:nvPr/>
        </p:nvSpPr>
        <p:spPr>
          <a:xfrm>
            <a:off x="284400" y="1916300"/>
            <a:ext cx="1111800" cy="17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label gives you clues about a drink and its health benefits.</a:t>
            </a:r>
            <a:endParaRPr/>
          </a:p>
        </p:txBody>
      </p:sp>
      <p:sp>
        <p:nvSpPr>
          <p:cNvPr id="142" name="Google Shape;142;p22"/>
          <p:cNvSpPr txBox="1"/>
          <p:nvPr/>
        </p:nvSpPr>
        <p:spPr>
          <a:xfrm>
            <a:off x="3211500" y="1916300"/>
            <a:ext cx="1539300" cy="21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Water</a:t>
            </a:r>
            <a:r>
              <a:rPr lang="en"/>
              <a:t> has a lot of zeros on the label. That doesn’t mean it is not important. It is needed every day for your body to work properly!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43" name="Google Shape;143;p22"/>
          <p:cNvSpPr txBox="1"/>
          <p:nvPr/>
        </p:nvSpPr>
        <p:spPr>
          <a:xfrm>
            <a:off x="6908500" y="1964975"/>
            <a:ext cx="1887300" cy="14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Milk</a:t>
            </a:r>
            <a:r>
              <a:rPr lang="en"/>
              <a:t> has nutrients to help build a healthy body and give you other health benefits.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144" name="Google Shape;144;p22">
            <a:hlinkClick r:id="" action="ppaction://hlinkshowjump?jump=nextslide"/>
          </p:cNvPr>
          <p:cNvPicPr preferRelativeResize="0"/>
          <p:nvPr/>
        </p:nvPicPr>
        <p:blipFill>
          <a:blip r:embed="rId8">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pic>
        <p:nvPicPr>
          <p:cNvPr id="149" name="Google Shape;149;p23"/>
          <p:cNvPicPr preferRelativeResize="0"/>
          <p:nvPr/>
        </p:nvPicPr>
        <p:blipFill>
          <a:blip r:embed="rId4">
            <a:alphaModFix/>
          </a:blip>
          <a:stretch>
            <a:fillRect/>
          </a:stretch>
        </p:blipFill>
        <p:spPr>
          <a:xfrm>
            <a:off x="541799" y="1715025"/>
            <a:ext cx="1579507" cy="3178547"/>
          </a:xfrm>
          <a:prstGeom prst="rect">
            <a:avLst/>
          </a:prstGeom>
          <a:noFill/>
          <a:ln>
            <a:noFill/>
          </a:ln>
        </p:spPr>
      </p:pic>
      <p:pic>
        <p:nvPicPr>
          <p:cNvPr id="150" name="Google Shape;150;p23"/>
          <p:cNvPicPr preferRelativeResize="0"/>
          <p:nvPr/>
        </p:nvPicPr>
        <p:blipFill>
          <a:blip r:embed="rId5">
            <a:alphaModFix/>
          </a:blip>
          <a:stretch>
            <a:fillRect/>
          </a:stretch>
        </p:blipFill>
        <p:spPr>
          <a:xfrm>
            <a:off x="5013718" y="1715025"/>
            <a:ext cx="1692432" cy="3178550"/>
          </a:xfrm>
          <a:prstGeom prst="rect">
            <a:avLst/>
          </a:prstGeom>
          <a:noFill/>
          <a:ln>
            <a:noFill/>
          </a:ln>
        </p:spPr>
      </p:pic>
      <p:pic>
        <p:nvPicPr>
          <p:cNvPr id="151" name="Google Shape;151;p23"/>
          <p:cNvPicPr preferRelativeResize="0"/>
          <p:nvPr/>
        </p:nvPicPr>
        <p:blipFill>
          <a:blip r:embed="rId6">
            <a:alphaModFix/>
          </a:blip>
          <a:stretch>
            <a:fillRect/>
          </a:stretch>
        </p:blipFill>
        <p:spPr>
          <a:xfrm>
            <a:off x="6780975" y="3904068"/>
            <a:ext cx="735000" cy="930300"/>
          </a:xfrm>
          <a:prstGeom prst="rect">
            <a:avLst/>
          </a:prstGeom>
          <a:noFill/>
          <a:ln>
            <a:noFill/>
          </a:ln>
        </p:spPr>
      </p:pic>
      <p:pic>
        <p:nvPicPr>
          <p:cNvPr id="152" name="Google Shape;152;p23"/>
          <p:cNvPicPr preferRelativeResize="0"/>
          <p:nvPr/>
        </p:nvPicPr>
        <p:blipFill>
          <a:blip r:embed="rId7">
            <a:alphaModFix/>
          </a:blip>
          <a:stretch>
            <a:fillRect/>
          </a:stretch>
        </p:blipFill>
        <p:spPr>
          <a:xfrm>
            <a:off x="2318278" y="3746101"/>
            <a:ext cx="897750" cy="1147475"/>
          </a:xfrm>
          <a:prstGeom prst="rect">
            <a:avLst/>
          </a:prstGeom>
          <a:noFill/>
          <a:ln>
            <a:noFill/>
          </a:ln>
        </p:spPr>
      </p:pic>
      <p:sp>
        <p:nvSpPr>
          <p:cNvPr id="153" name="Google Shape;153;p23"/>
          <p:cNvSpPr txBox="1"/>
          <p:nvPr/>
        </p:nvSpPr>
        <p:spPr>
          <a:xfrm>
            <a:off x="2240750" y="1827100"/>
            <a:ext cx="2304300" cy="23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Drinking small amounts of </a:t>
            </a:r>
            <a:r>
              <a:rPr lang="en" b="1"/>
              <a:t>100% juice</a:t>
            </a:r>
            <a:r>
              <a:rPr lang="en"/>
              <a:t> can give you some of the important nutrients found in whole fruits and vegetables, but eating whole fruits and vegetables is the best choice.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54" name="Google Shape;154;p23"/>
          <p:cNvSpPr txBox="1"/>
          <p:nvPr/>
        </p:nvSpPr>
        <p:spPr>
          <a:xfrm>
            <a:off x="6780975" y="1826250"/>
            <a:ext cx="1965000" cy="14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 </a:t>
            </a:r>
            <a:r>
              <a:rPr lang="en" b="1"/>
              <a:t>soft drink</a:t>
            </a:r>
            <a:r>
              <a:rPr lang="en"/>
              <a:t> has added sugar and does not give your body vitamins or health benefits.</a:t>
            </a:r>
            <a:endParaRPr/>
          </a:p>
        </p:txBody>
      </p:sp>
      <p:pic>
        <p:nvPicPr>
          <p:cNvPr id="155" name="Google Shape;155;p23">
            <a:hlinkClick r:id="" action="ppaction://hlinkshowjump?jump=nextslide"/>
          </p:cNvPr>
          <p:cNvPicPr preferRelativeResize="0"/>
          <p:nvPr/>
        </p:nvPicPr>
        <p:blipFill>
          <a:blip r:embed="rId8">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4"/>
          <p:cNvSpPr txBox="1">
            <a:spLocks noGrp="1"/>
          </p:cNvSpPr>
          <p:nvPr>
            <p:ph type="body" idx="1"/>
          </p:nvPr>
        </p:nvSpPr>
        <p:spPr>
          <a:xfrm>
            <a:off x="251375" y="1870175"/>
            <a:ext cx="2213400" cy="284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Imagine you made these drink choices today.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1. Drag the “keep” button if the drink provides you health benefits.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2. Drag the “swap” button if you would swap it for a better choice.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3. In the bottom box, write what you would swap it for.</a:t>
            </a:r>
            <a:endParaRPr sz="1400">
              <a:solidFill>
                <a:schemeClr val="dk1"/>
              </a:solidFill>
            </a:endParaRPr>
          </a:p>
          <a:p>
            <a:pPr marL="0" lvl="0" indent="0" algn="l" rtl="0">
              <a:lnSpc>
                <a:spcPct val="100000"/>
              </a:lnSpc>
              <a:spcBef>
                <a:spcPts val="1600"/>
              </a:spcBef>
              <a:spcAft>
                <a:spcPts val="1600"/>
              </a:spcAft>
              <a:buNone/>
            </a:pPr>
            <a:endParaRPr sz="1400">
              <a:solidFill>
                <a:schemeClr val="dk1"/>
              </a:solidFill>
            </a:endParaRPr>
          </a:p>
        </p:txBody>
      </p:sp>
      <p:pic>
        <p:nvPicPr>
          <p:cNvPr id="161" name="Google Shape;161;p24"/>
          <p:cNvPicPr preferRelativeResize="0"/>
          <p:nvPr/>
        </p:nvPicPr>
        <p:blipFill>
          <a:blip r:embed="rId4">
            <a:alphaModFix/>
          </a:blip>
          <a:stretch>
            <a:fillRect/>
          </a:stretch>
        </p:blipFill>
        <p:spPr>
          <a:xfrm>
            <a:off x="5990975" y="1272225"/>
            <a:ext cx="746328" cy="407750"/>
          </a:xfrm>
          <a:prstGeom prst="rect">
            <a:avLst/>
          </a:prstGeom>
          <a:noFill/>
          <a:ln>
            <a:noFill/>
          </a:ln>
        </p:spPr>
      </p:pic>
      <p:pic>
        <p:nvPicPr>
          <p:cNvPr id="162" name="Google Shape;162;p24"/>
          <p:cNvPicPr preferRelativeResize="0"/>
          <p:nvPr/>
        </p:nvPicPr>
        <p:blipFill>
          <a:blip r:embed="rId5">
            <a:alphaModFix/>
          </a:blip>
          <a:stretch>
            <a:fillRect/>
          </a:stretch>
        </p:blipFill>
        <p:spPr>
          <a:xfrm>
            <a:off x="7054975" y="1272225"/>
            <a:ext cx="815500" cy="407750"/>
          </a:xfrm>
          <a:prstGeom prst="rect">
            <a:avLst/>
          </a:prstGeom>
          <a:noFill/>
          <a:ln>
            <a:noFill/>
          </a:ln>
        </p:spPr>
      </p:pic>
      <p:sp>
        <p:nvSpPr>
          <p:cNvPr id="163" name="Google Shape;163;p24"/>
          <p:cNvSpPr/>
          <p:nvPr/>
        </p:nvSpPr>
        <p:spPr>
          <a:xfrm>
            <a:off x="26940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a:off x="40745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p:nvPr/>
        </p:nvSpPr>
        <p:spPr>
          <a:xfrm>
            <a:off x="5366675"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a:off x="67773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a:off x="2634375"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3995471"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5356567"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6717663"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24"/>
          <p:cNvPicPr preferRelativeResize="0"/>
          <p:nvPr/>
        </p:nvPicPr>
        <p:blipFill>
          <a:blip r:embed="rId6">
            <a:alphaModFix/>
          </a:blip>
          <a:stretch>
            <a:fillRect/>
          </a:stretch>
        </p:blipFill>
        <p:spPr>
          <a:xfrm>
            <a:off x="2920838" y="1924462"/>
            <a:ext cx="551890" cy="977964"/>
          </a:xfrm>
          <a:prstGeom prst="rect">
            <a:avLst/>
          </a:prstGeom>
          <a:noFill/>
          <a:ln>
            <a:noFill/>
          </a:ln>
        </p:spPr>
      </p:pic>
      <p:pic>
        <p:nvPicPr>
          <p:cNvPr id="172" name="Google Shape;172;p24"/>
          <p:cNvPicPr preferRelativeResize="0"/>
          <p:nvPr/>
        </p:nvPicPr>
        <p:blipFill>
          <a:blip r:embed="rId7">
            <a:alphaModFix/>
          </a:blip>
          <a:stretch>
            <a:fillRect/>
          </a:stretch>
        </p:blipFill>
        <p:spPr>
          <a:xfrm>
            <a:off x="4157412" y="1940175"/>
            <a:ext cx="747822" cy="946525"/>
          </a:xfrm>
          <a:prstGeom prst="rect">
            <a:avLst/>
          </a:prstGeom>
          <a:noFill/>
          <a:ln>
            <a:noFill/>
          </a:ln>
        </p:spPr>
      </p:pic>
      <p:pic>
        <p:nvPicPr>
          <p:cNvPr id="173" name="Google Shape;173;p24"/>
          <p:cNvPicPr preferRelativeResize="0"/>
          <p:nvPr/>
        </p:nvPicPr>
        <p:blipFill>
          <a:blip r:embed="rId8">
            <a:alphaModFix/>
          </a:blip>
          <a:stretch>
            <a:fillRect/>
          </a:stretch>
        </p:blipFill>
        <p:spPr>
          <a:xfrm>
            <a:off x="6932448" y="1940181"/>
            <a:ext cx="603362" cy="946509"/>
          </a:xfrm>
          <a:prstGeom prst="rect">
            <a:avLst/>
          </a:prstGeom>
          <a:noFill/>
          <a:ln>
            <a:noFill/>
          </a:ln>
        </p:spPr>
      </p:pic>
      <p:pic>
        <p:nvPicPr>
          <p:cNvPr id="174" name="Google Shape;174;p24"/>
          <p:cNvPicPr preferRelativeResize="0"/>
          <p:nvPr/>
        </p:nvPicPr>
        <p:blipFill>
          <a:blip r:embed="rId9">
            <a:alphaModFix/>
          </a:blip>
          <a:stretch>
            <a:fillRect/>
          </a:stretch>
        </p:blipFill>
        <p:spPr>
          <a:xfrm>
            <a:off x="5577509" y="1923024"/>
            <a:ext cx="491840" cy="980823"/>
          </a:xfrm>
          <a:prstGeom prst="rect">
            <a:avLst/>
          </a:prstGeom>
          <a:noFill/>
          <a:ln>
            <a:noFill/>
          </a:ln>
        </p:spPr>
      </p:pic>
      <p:pic>
        <p:nvPicPr>
          <p:cNvPr id="175" name="Google Shape;175;p24">
            <a:hlinkClick r:id="" action="ppaction://hlinkshowjump?jump=nextslide"/>
          </p:cNvPr>
          <p:cNvPicPr preferRelativeResize="0"/>
          <p:nvPr/>
        </p:nvPicPr>
        <p:blipFill>
          <a:blip r:embed="rId10">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25"/>
          <p:cNvSpPr txBox="1">
            <a:spLocks noGrp="1"/>
          </p:cNvSpPr>
          <p:nvPr>
            <p:ph type="body" idx="1"/>
          </p:nvPr>
        </p:nvSpPr>
        <p:spPr>
          <a:xfrm>
            <a:off x="932200" y="1904625"/>
            <a:ext cx="7522200" cy="810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Write which beverage you will choose to help your body hydrate and stay healthy. Explain your choice.</a:t>
            </a:r>
            <a:endParaRPr>
              <a:solidFill>
                <a:schemeClr val="dk1"/>
              </a:solidFill>
            </a:endParaRPr>
          </a:p>
        </p:txBody>
      </p:sp>
      <p:sp>
        <p:nvSpPr>
          <p:cNvPr id="181" name="Google Shape;181;p25"/>
          <p:cNvSpPr/>
          <p:nvPr/>
        </p:nvSpPr>
        <p:spPr>
          <a:xfrm>
            <a:off x="1034200" y="2800950"/>
            <a:ext cx="6438000" cy="18960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pic>
        <p:nvPicPr>
          <p:cNvPr id="187" name="Google Shape;187;p26">
            <a:hlinkClick r:id="rId4" action="ppaction://hlinksldjump"/>
          </p:cNvPr>
          <p:cNvPicPr preferRelativeResize="0"/>
          <p:nvPr/>
        </p:nvPicPr>
        <p:blipFill>
          <a:blip r:embed="rId5">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pic>
        <p:nvPicPr>
          <p:cNvPr id="192" name="Google Shape;192;p2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body" idx="1"/>
          </p:nvPr>
        </p:nvSpPr>
        <p:spPr>
          <a:xfrm>
            <a:off x="260000" y="1827075"/>
            <a:ext cx="1868700" cy="312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rPr>
              <a:t>Choose which healthy beverage you will have during each activity by dragging the word next to the picture. </a:t>
            </a:r>
            <a:endParaRPr sz="1600">
              <a:solidFill>
                <a:schemeClr val="dk1"/>
              </a:solidFill>
            </a:endParaRPr>
          </a:p>
          <a:p>
            <a:pPr marL="0" lvl="0" indent="0" algn="l" rtl="0">
              <a:lnSpc>
                <a:spcPct val="100000"/>
              </a:lnSpc>
              <a:spcBef>
                <a:spcPts val="1600"/>
              </a:spcBef>
              <a:spcAft>
                <a:spcPts val="1600"/>
              </a:spcAft>
              <a:buNone/>
            </a:pPr>
            <a:r>
              <a:rPr lang="en" sz="1600">
                <a:solidFill>
                  <a:schemeClr val="dk1"/>
                </a:solidFill>
              </a:rPr>
              <a:t>When you are finished put a check mark in the done box.</a:t>
            </a:r>
            <a:endParaRPr sz="1600">
              <a:solidFill>
                <a:schemeClr val="dk1"/>
              </a:solidFill>
            </a:endParaRPr>
          </a:p>
        </p:txBody>
      </p:sp>
      <p:pic>
        <p:nvPicPr>
          <p:cNvPr id="198" name="Google Shape;198;p28"/>
          <p:cNvPicPr preferRelativeResize="0"/>
          <p:nvPr/>
        </p:nvPicPr>
        <p:blipFill>
          <a:blip r:embed="rId4">
            <a:alphaModFix/>
          </a:blip>
          <a:stretch>
            <a:fillRect/>
          </a:stretch>
        </p:blipFill>
        <p:spPr>
          <a:xfrm>
            <a:off x="7788325" y="738425"/>
            <a:ext cx="551900" cy="361363"/>
          </a:xfrm>
          <a:prstGeom prst="rect">
            <a:avLst/>
          </a:prstGeom>
          <a:noFill/>
          <a:ln>
            <a:noFill/>
          </a:ln>
        </p:spPr>
      </p:pic>
      <p:pic>
        <p:nvPicPr>
          <p:cNvPr id="199" name="Google Shape;199;p28"/>
          <p:cNvPicPr preferRelativeResize="0"/>
          <p:nvPr/>
        </p:nvPicPr>
        <p:blipFill>
          <a:blip r:embed="rId5">
            <a:alphaModFix/>
          </a:blip>
          <a:stretch>
            <a:fillRect/>
          </a:stretch>
        </p:blipFill>
        <p:spPr>
          <a:xfrm>
            <a:off x="8419125" y="618771"/>
            <a:ext cx="504825" cy="525553"/>
          </a:xfrm>
          <a:prstGeom prst="rect">
            <a:avLst/>
          </a:prstGeom>
          <a:noFill/>
          <a:ln>
            <a:noFill/>
          </a:ln>
        </p:spPr>
      </p:pic>
      <p:pic>
        <p:nvPicPr>
          <p:cNvPr id="200" name="Google Shape;200;p28"/>
          <p:cNvPicPr preferRelativeResize="0"/>
          <p:nvPr/>
        </p:nvPicPr>
        <p:blipFill>
          <a:blip r:embed="rId6">
            <a:alphaModFix/>
          </a:blip>
          <a:stretch>
            <a:fillRect/>
          </a:stretch>
        </p:blipFill>
        <p:spPr>
          <a:xfrm>
            <a:off x="2309316" y="1694881"/>
            <a:ext cx="1873178" cy="1935402"/>
          </a:xfrm>
          <a:prstGeom prst="rect">
            <a:avLst/>
          </a:prstGeom>
          <a:noFill/>
          <a:ln>
            <a:noFill/>
          </a:ln>
        </p:spPr>
      </p:pic>
      <p:pic>
        <p:nvPicPr>
          <p:cNvPr id="201" name="Google Shape;201;p28"/>
          <p:cNvPicPr preferRelativeResize="0"/>
          <p:nvPr/>
        </p:nvPicPr>
        <p:blipFill>
          <a:blip r:embed="rId7">
            <a:alphaModFix/>
          </a:blip>
          <a:stretch>
            <a:fillRect/>
          </a:stretch>
        </p:blipFill>
        <p:spPr>
          <a:xfrm>
            <a:off x="6467047" y="1680576"/>
            <a:ext cx="1873178" cy="1935404"/>
          </a:xfrm>
          <a:prstGeom prst="rect">
            <a:avLst/>
          </a:prstGeom>
          <a:noFill/>
          <a:ln>
            <a:noFill/>
          </a:ln>
        </p:spPr>
      </p:pic>
      <p:pic>
        <p:nvPicPr>
          <p:cNvPr id="202" name="Google Shape;202;p28"/>
          <p:cNvPicPr preferRelativeResize="0"/>
          <p:nvPr/>
        </p:nvPicPr>
        <p:blipFill>
          <a:blip r:embed="rId8">
            <a:alphaModFix/>
          </a:blip>
          <a:stretch>
            <a:fillRect/>
          </a:stretch>
        </p:blipFill>
        <p:spPr>
          <a:xfrm>
            <a:off x="4420265" y="1694881"/>
            <a:ext cx="1873178" cy="1941945"/>
          </a:xfrm>
          <a:prstGeom prst="rect">
            <a:avLst/>
          </a:prstGeom>
          <a:noFill/>
          <a:ln>
            <a:noFill/>
          </a:ln>
        </p:spPr>
      </p:pic>
      <p:pic>
        <p:nvPicPr>
          <p:cNvPr id="203" name="Google Shape;203;p28"/>
          <p:cNvPicPr preferRelativeResize="0"/>
          <p:nvPr/>
        </p:nvPicPr>
        <p:blipFill>
          <a:blip r:embed="rId9">
            <a:alphaModFix/>
          </a:blip>
          <a:stretch>
            <a:fillRect/>
          </a:stretch>
        </p:blipFill>
        <p:spPr>
          <a:xfrm>
            <a:off x="5654205" y="4004680"/>
            <a:ext cx="812842" cy="812847"/>
          </a:xfrm>
          <a:prstGeom prst="rect">
            <a:avLst/>
          </a:prstGeom>
          <a:noFill/>
          <a:ln>
            <a:noFill/>
          </a:ln>
        </p:spPr>
      </p:pic>
      <p:pic>
        <p:nvPicPr>
          <p:cNvPr id="204" name="Google Shape;204;p28"/>
          <p:cNvPicPr preferRelativeResize="0"/>
          <p:nvPr/>
        </p:nvPicPr>
        <p:blipFill>
          <a:blip r:embed="rId10">
            <a:alphaModFix/>
          </a:blip>
          <a:stretch>
            <a:fillRect/>
          </a:stretch>
        </p:blipFill>
        <p:spPr>
          <a:xfrm>
            <a:off x="4489634" y="4004675"/>
            <a:ext cx="812842" cy="812847"/>
          </a:xfrm>
          <a:prstGeom prst="rect">
            <a:avLst/>
          </a:prstGeom>
          <a:noFill/>
          <a:ln>
            <a:noFill/>
          </a:ln>
        </p:spPr>
      </p:pic>
      <p:pic>
        <p:nvPicPr>
          <p:cNvPr id="205" name="Google Shape;205;p28"/>
          <p:cNvPicPr preferRelativeResize="0"/>
          <p:nvPr/>
        </p:nvPicPr>
        <p:blipFill>
          <a:blip r:embed="rId11">
            <a:alphaModFix/>
          </a:blip>
          <a:stretch>
            <a:fillRect/>
          </a:stretch>
        </p:blipFill>
        <p:spPr>
          <a:xfrm>
            <a:off x="3325050" y="4004677"/>
            <a:ext cx="812842" cy="812847"/>
          </a:xfrm>
          <a:prstGeom prst="rect">
            <a:avLst/>
          </a:prstGeom>
          <a:noFill/>
          <a:ln>
            <a:noFill/>
          </a:ln>
        </p:spPr>
      </p:pic>
      <p:pic>
        <p:nvPicPr>
          <p:cNvPr id="206" name="Google Shape;206;p28">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29"/>
          <p:cNvSpPr txBox="1">
            <a:spLocks noGrp="1"/>
          </p:cNvSpPr>
          <p:nvPr>
            <p:ph type="body" idx="1"/>
          </p:nvPr>
        </p:nvSpPr>
        <p:spPr>
          <a:xfrm>
            <a:off x="363400" y="1807475"/>
            <a:ext cx="8520600" cy="51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1. Reflect: What do you do well with your beverage choices?</a:t>
            </a:r>
            <a:endParaRPr sz="1600">
              <a:solidFill>
                <a:schemeClr val="dk1"/>
              </a:solidFill>
            </a:endParaRPr>
          </a:p>
        </p:txBody>
      </p:sp>
      <p:sp>
        <p:nvSpPr>
          <p:cNvPr id="212" name="Google Shape;212;p29"/>
          <p:cNvSpPr txBox="1">
            <a:spLocks noGrp="1"/>
          </p:cNvSpPr>
          <p:nvPr>
            <p:ph type="body" idx="1"/>
          </p:nvPr>
        </p:nvSpPr>
        <p:spPr>
          <a:xfrm>
            <a:off x="363400" y="3002700"/>
            <a:ext cx="8520600" cy="117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rPr>
              <a:t>2. Write a goal that will help you make more healthy beverage choices. </a:t>
            </a:r>
            <a:br>
              <a:rPr lang="en" sz="1600">
                <a:solidFill>
                  <a:schemeClr val="dk1"/>
                </a:solidFill>
              </a:rPr>
            </a:br>
            <a:r>
              <a:rPr lang="en" sz="1600">
                <a:solidFill>
                  <a:schemeClr val="dk1"/>
                </a:solidFill>
              </a:rPr>
              <a:t>You can use this sentence frame: “I will drink more ____ and I will drink less _____.”</a:t>
            </a:r>
            <a:endParaRPr sz="1600">
              <a:solidFill>
                <a:schemeClr val="dk1"/>
              </a:solidFill>
            </a:endParaRPr>
          </a:p>
          <a:p>
            <a:pPr marL="0" lvl="0" indent="0" algn="l" rtl="0">
              <a:lnSpc>
                <a:spcPct val="100000"/>
              </a:lnSpc>
              <a:spcBef>
                <a:spcPts val="1600"/>
              </a:spcBef>
              <a:spcAft>
                <a:spcPts val="0"/>
              </a:spcAft>
              <a:buClr>
                <a:schemeClr val="dk1"/>
              </a:buClr>
              <a:buSzPts val="1100"/>
              <a:buFont typeface="Arial"/>
              <a:buNone/>
            </a:pPr>
            <a:endParaRPr sz="1600">
              <a:solidFill>
                <a:schemeClr val="dk1"/>
              </a:solidFill>
            </a:endParaRPr>
          </a:p>
          <a:p>
            <a:pPr marL="0" lvl="0" indent="0" algn="l" rtl="0">
              <a:lnSpc>
                <a:spcPct val="100000"/>
              </a:lnSpc>
              <a:spcBef>
                <a:spcPts val="1600"/>
              </a:spcBef>
              <a:spcAft>
                <a:spcPts val="1600"/>
              </a:spcAft>
              <a:buNone/>
            </a:pPr>
            <a:endParaRPr sz="1600">
              <a:solidFill>
                <a:schemeClr val="dk1"/>
              </a:solidFill>
            </a:endParaRPr>
          </a:p>
        </p:txBody>
      </p:sp>
      <p:sp>
        <p:nvSpPr>
          <p:cNvPr id="213" name="Google Shape;213;p29"/>
          <p:cNvSpPr/>
          <p:nvPr/>
        </p:nvSpPr>
        <p:spPr>
          <a:xfrm>
            <a:off x="474000" y="2318325"/>
            <a:ext cx="7816800" cy="5775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474000" y="3737625"/>
            <a:ext cx="6748200" cy="10713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0"/>
          <p:cNvSpPr txBox="1">
            <a:spLocks noGrp="1"/>
          </p:cNvSpPr>
          <p:nvPr>
            <p:ph type="body" idx="1"/>
          </p:nvPr>
        </p:nvSpPr>
        <p:spPr>
          <a:xfrm>
            <a:off x="311700" y="1809850"/>
            <a:ext cx="7541700" cy="2990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What was the last beverage you drank? </a:t>
            </a:r>
            <a:endParaRPr sz="1500">
              <a:solidFill>
                <a:schemeClr val="dk1"/>
              </a:solidFill>
            </a:endParaRPr>
          </a:p>
          <a:p>
            <a:pPr marL="285750" lvl="0" indent="-209550" algn="l" rtl="0">
              <a:lnSpc>
                <a:spcPct val="100000"/>
              </a:lnSpc>
              <a:spcBef>
                <a:spcPts val="1600"/>
              </a:spcBef>
              <a:spcAft>
                <a:spcPts val="0"/>
              </a:spcAft>
              <a:buClr>
                <a:schemeClr val="dk1"/>
              </a:buClr>
              <a:buSzPts val="1500"/>
              <a:buChar char="●"/>
            </a:pPr>
            <a:r>
              <a:rPr lang="en" sz="1500">
                <a:solidFill>
                  <a:schemeClr val="dk1"/>
                </a:solidFill>
              </a:rPr>
              <a:t>If it was a drink with added sugar and no nutrients, like soda or an energy drink, sprint 15 yards (15 giant steps), 10 times without stopping.  </a:t>
            </a:r>
            <a:endParaRPr sz="1500">
              <a:solidFill>
                <a:schemeClr val="dk1"/>
              </a:solidFill>
            </a:endParaRPr>
          </a:p>
          <a:p>
            <a:pPr marL="285750" lvl="0" indent="-209550" algn="l" rtl="0">
              <a:lnSpc>
                <a:spcPct val="100000"/>
              </a:lnSpc>
              <a:spcBef>
                <a:spcPts val="0"/>
              </a:spcBef>
              <a:spcAft>
                <a:spcPts val="0"/>
              </a:spcAft>
              <a:buClr>
                <a:schemeClr val="dk1"/>
              </a:buClr>
              <a:buSzPts val="1500"/>
              <a:buChar char="●"/>
            </a:pPr>
            <a:r>
              <a:rPr lang="en" sz="1500">
                <a:solidFill>
                  <a:schemeClr val="dk1"/>
                </a:solidFill>
              </a:rPr>
              <a:t>If it was milk or water, do a slow jog for 15 yards, 10 times without stopping. </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Think about what made you more tired: sprints or jogging? Sprints show you how drinks with high amounts of sugar and no other nutrients go through your body. You may feel energetic at first, but then lose that energy fast. </a:t>
            </a:r>
            <a:endParaRPr sz="1500">
              <a:solidFill>
                <a:schemeClr val="dk1"/>
              </a:solidFill>
            </a:endParaRPr>
          </a:p>
          <a:p>
            <a:pPr marL="0" lvl="0" indent="0" algn="l" rtl="0">
              <a:lnSpc>
                <a:spcPct val="100000"/>
              </a:lnSpc>
              <a:spcBef>
                <a:spcPts val="1600"/>
              </a:spcBef>
              <a:spcAft>
                <a:spcPts val="1600"/>
              </a:spcAft>
              <a:buNone/>
            </a:pPr>
            <a:r>
              <a:rPr lang="en" sz="1500">
                <a:solidFill>
                  <a:schemeClr val="dk1"/>
                </a:solidFill>
              </a:rPr>
              <a:t>With milk, your energy will last for a longer time, and you will have more energy throughout the day. Water will keep you hydrated and help you focus. Both beverages are healthy choices. </a:t>
            </a:r>
            <a:endParaRPr sz="1500">
              <a:solidFill>
                <a:schemeClr val="dk1"/>
              </a:solidFill>
            </a:endParaRPr>
          </a:p>
        </p:txBody>
      </p:sp>
      <p:pic>
        <p:nvPicPr>
          <p:cNvPr id="221" name="Google Shape;221;p30"/>
          <p:cNvPicPr preferRelativeResize="0"/>
          <p:nvPr/>
        </p:nvPicPr>
        <p:blipFill>
          <a:blip r:embed="rId4">
            <a:alphaModFix/>
          </a:blip>
          <a:stretch>
            <a:fillRect/>
          </a:stretch>
        </p:blipFill>
        <p:spPr>
          <a:xfrm>
            <a:off x="6846375" y="698250"/>
            <a:ext cx="1985932" cy="1634575"/>
          </a:xfrm>
          <a:prstGeom prst="rect">
            <a:avLst/>
          </a:prstGeom>
          <a:noFill/>
          <a:ln>
            <a:noFill/>
          </a:ln>
        </p:spPr>
      </p:pic>
      <p:pic>
        <p:nvPicPr>
          <p:cNvPr id="222" name="Google Shape;222;p30">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pic>
        <p:nvPicPr>
          <p:cNvPr id="227" name="Google Shape;227;p31">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pic>
        <p:nvPicPr>
          <p:cNvPr id="59" name="Google Shape;59;p1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32"/>
          <p:cNvSpPr txBox="1"/>
          <p:nvPr/>
        </p:nvSpPr>
        <p:spPr>
          <a:xfrm>
            <a:off x="0" y="2080675"/>
            <a:ext cx="9144000" cy="919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en" b="1">
                <a:solidFill>
                  <a:srgbClr val="202124"/>
                </a:solidFill>
                <a:highlight>
                  <a:schemeClr val="lt1"/>
                </a:highlight>
              </a:rPr>
              <a:t>Take this short </a:t>
            </a:r>
            <a:r>
              <a:rPr lang="en" b="1" u="sng">
                <a:solidFill>
                  <a:schemeClr val="accent5"/>
                </a:solidFill>
                <a:highlight>
                  <a:schemeClr val="lt1"/>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Knowledge Check</a:t>
            </a:r>
            <a:r>
              <a:rPr lang="en" b="1">
                <a:solidFill>
                  <a:srgbClr val="202124"/>
                </a:solidFill>
                <a:highlight>
                  <a:schemeClr val="lt1"/>
                </a:highlight>
              </a:rPr>
              <a:t> to share what you learned.</a:t>
            </a:r>
            <a:endParaRPr/>
          </a:p>
        </p:txBody>
      </p:sp>
      <p:pic>
        <p:nvPicPr>
          <p:cNvPr id="233" name="Google Shape;233;p32">
            <a:hlinkClick r:id="rId5" action="ppaction://hlinksldjump"/>
          </p:cNvPr>
          <p:cNvPicPr preferRelativeResize="0"/>
          <p:nvPr/>
        </p:nvPicPr>
        <p:blipFill>
          <a:blip r:embed="rId6">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pic>
        <p:nvPicPr>
          <p:cNvPr id="64" name="Google Shape;64;p15">
            <a:hlinkClick r:id="rId4" action="ppaction://hlinksldjump"/>
          </p:cNvPr>
          <p:cNvPicPr preferRelativeResize="0"/>
          <p:nvPr/>
        </p:nvPicPr>
        <p:blipFill>
          <a:blip r:embed="rId5">
            <a:alphaModFix/>
          </a:blip>
          <a:stretch>
            <a:fillRect/>
          </a:stretch>
        </p:blipFill>
        <p:spPr>
          <a:xfrm>
            <a:off x="5583597" y="1480900"/>
            <a:ext cx="1789128" cy="1789125"/>
          </a:xfrm>
          <a:prstGeom prst="rect">
            <a:avLst/>
          </a:prstGeom>
          <a:noFill/>
          <a:ln>
            <a:noFill/>
          </a:ln>
        </p:spPr>
      </p:pic>
      <p:pic>
        <p:nvPicPr>
          <p:cNvPr id="65" name="Google Shape;65;p15">
            <a:hlinkClick r:id="rId6" action="ppaction://hlinksldjump"/>
          </p:cNvPr>
          <p:cNvPicPr preferRelativeResize="0"/>
          <p:nvPr/>
        </p:nvPicPr>
        <p:blipFill>
          <a:blip r:embed="rId7">
            <a:alphaModFix/>
          </a:blip>
          <a:stretch>
            <a:fillRect/>
          </a:stretch>
        </p:blipFill>
        <p:spPr>
          <a:xfrm>
            <a:off x="3505311" y="1480900"/>
            <a:ext cx="1789128" cy="1789125"/>
          </a:xfrm>
          <a:prstGeom prst="rect">
            <a:avLst/>
          </a:prstGeom>
          <a:noFill/>
          <a:ln>
            <a:noFill/>
          </a:ln>
        </p:spPr>
      </p:pic>
      <p:pic>
        <p:nvPicPr>
          <p:cNvPr id="66" name="Google Shape;66;p15">
            <a:hlinkClick r:id="rId8" action="ppaction://hlinksldjump"/>
          </p:cNvPr>
          <p:cNvPicPr preferRelativeResize="0"/>
          <p:nvPr/>
        </p:nvPicPr>
        <p:blipFill>
          <a:blip r:embed="rId9">
            <a:alphaModFix/>
          </a:blip>
          <a:stretch>
            <a:fillRect/>
          </a:stretch>
        </p:blipFill>
        <p:spPr>
          <a:xfrm>
            <a:off x="1427025" y="1480900"/>
            <a:ext cx="1789128" cy="1789125"/>
          </a:xfrm>
          <a:prstGeom prst="rect">
            <a:avLst/>
          </a:prstGeom>
          <a:noFill/>
          <a:ln>
            <a:noFill/>
          </a:ln>
        </p:spPr>
      </p:pic>
      <p:pic>
        <p:nvPicPr>
          <p:cNvPr id="67" name="Google Shape;67;p15"/>
          <p:cNvPicPr preferRelativeResize="0"/>
          <p:nvPr/>
        </p:nvPicPr>
        <p:blipFill>
          <a:blip r:embed="rId10">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783550" y="1998050"/>
            <a:ext cx="5955000" cy="318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Water, milk, and 100% juice are the healthiest beverage choices. They help your body learn, play, and grow. </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Milk is a healthy and nutritious beverage. It has important nutrients like calcium, protein, vitamin A, vitamin D, and more. These nutrients and others work together to help your body grow healthfully, develop strong bones, and lean muscle.</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Whole fruits and vegetables give you many nutrients, but drinking 100% fruit juice can give you some of the same health benefits. Limit juice to 6 ounces (less than 1 cup) each day to make room for water and milk.</a:t>
            </a:r>
            <a:endParaRPr sz="1500">
              <a:solidFill>
                <a:schemeClr val="dk1"/>
              </a:solidFill>
            </a:endParaRPr>
          </a:p>
          <a:p>
            <a:pPr marL="0" lvl="0" indent="0" algn="l" rtl="0">
              <a:lnSpc>
                <a:spcPct val="100000"/>
              </a:lnSpc>
              <a:spcBef>
                <a:spcPts val="1600"/>
              </a:spcBef>
              <a:spcAft>
                <a:spcPts val="1600"/>
              </a:spcAft>
              <a:buNone/>
            </a:pPr>
            <a:endParaRPr sz="1500">
              <a:solidFill>
                <a:schemeClr val="dk1"/>
              </a:solidFill>
            </a:endParaRPr>
          </a:p>
        </p:txBody>
      </p:sp>
      <p:pic>
        <p:nvPicPr>
          <p:cNvPr id="73" name="Google Shape;73;p16"/>
          <p:cNvPicPr preferRelativeResize="0"/>
          <p:nvPr/>
        </p:nvPicPr>
        <p:blipFill>
          <a:blip r:embed="rId4">
            <a:alphaModFix/>
          </a:blip>
          <a:stretch>
            <a:fillRect/>
          </a:stretch>
        </p:blipFill>
        <p:spPr>
          <a:xfrm>
            <a:off x="7094600" y="1204821"/>
            <a:ext cx="504825" cy="525553"/>
          </a:xfrm>
          <a:prstGeom prst="rect">
            <a:avLst/>
          </a:prstGeom>
          <a:noFill/>
          <a:ln>
            <a:noFill/>
          </a:ln>
        </p:spPr>
      </p:pic>
      <p:pic>
        <p:nvPicPr>
          <p:cNvPr id="74" name="Google Shape;74;p16"/>
          <p:cNvPicPr preferRelativeResize="0"/>
          <p:nvPr/>
        </p:nvPicPr>
        <p:blipFill>
          <a:blip r:embed="rId5">
            <a:alphaModFix/>
          </a:blip>
          <a:stretch>
            <a:fillRect/>
          </a:stretch>
        </p:blipFill>
        <p:spPr>
          <a:xfrm>
            <a:off x="6578975" y="781408"/>
            <a:ext cx="352525" cy="784867"/>
          </a:xfrm>
          <a:prstGeom prst="rect">
            <a:avLst/>
          </a:prstGeom>
          <a:noFill/>
          <a:ln>
            <a:noFill/>
          </a:ln>
        </p:spPr>
      </p:pic>
      <p:pic>
        <p:nvPicPr>
          <p:cNvPr id="75" name="Google Shape;75;p16"/>
          <p:cNvPicPr preferRelativeResize="0"/>
          <p:nvPr/>
        </p:nvPicPr>
        <p:blipFill>
          <a:blip r:embed="rId6">
            <a:alphaModFix/>
          </a:blip>
          <a:stretch>
            <a:fillRect/>
          </a:stretch>
        </p:blipFill>
        <p:spPr>
          <a:xfrm>
            <a:off x="347950" y="2101931"/>
            <a:ext cx="352525" cy="352525"/>
          </a:xfrm>
          <a:prstGeom prst="rect">
            <a:avLst/>
          </a:prstGeom>
          <a:noFill/>
          <a:ln>
            <a:noFill/>
          </a:ln>
        </p:spPr>
      </p:pic>
      <p:pic>
        <p:nvPicPr>
          <p:cNvPr id="76" name="Google Shape;76;p16"/>
          <p:cNvPicPr preferRelativeResize="0"/>
          <p:nvPr/>
        </p:nvPicPr>
        <p:blipFill>
          <a:blip r:embed="rId6">
            <a:alphaModFix/>
          </a:blip>
          <a:stretch>
            <a:fillRect/>
          </a:stretch>
        </p:blipFill>
        <p:spPr>
          <a:xfrm>
            <a:off x="347950" y="2758271"/>
            <a:ext cx="352525" cy="352525"/>
          </a:xfrm>
          <a:prstGeom prst="rect">
            <a:avLst/>
          </a:prstGeom>
          <a:noFill/>
          <a:ln>
            <a:noFill/>
          </a:ln>
        </p:spPr>
      </p:pic>
      <p:pic>
        <p:nvPicPr>
          <p:cNvPr id="77" name="Google Shape;77;p16"/>
          <p:cNvPicPr preferRelativeResize="0"/>
          <p:nvPr/>
        </p:nvPicPr>
        <p:blipFill>
          <a:blip r:embed="rId6">
            <a:alphaModFix/>
          </a:blip>
          <a:stretch>
            <a:fillRect/>
          </a:stretch>
        </p:blipFill>
        <p:spPr>
          <a:xfrm>
            <a:off x="347950" y="3916075"/>
            <a:ext cx="352525" cy="352525"/>
          </a:xfrm>
          <a:prstGeom prst="rect">
            <a:avLst/>
          </a:prstGeom>
          <a:noFill/>
          <a:ln>
            <a:noFill/>
          </a:ln>
        </p:spPr>
      </p:pic>
      <p:pic>
        <p:nvPicPr>
          <p:cNvPr id="78" name="Google Shape;78;p16"/>
          <p:cNvPicPr preferRelativeResize="0"/>
          <p:nvPr/>
        </p:nvPicPr>
        <p:blipFill>
          <a:blip r:embed="rId4">
            <a:alphaModFix/>
          </a:blip>
          <a:stretch>
            <a:fillRect/>
          </a:stretch>
        </p:blipFill>
        <p:spPr>
          <a:xfrm>
            <a:off x="7677950" y="1204821"/>
            <a:ext cx="504825" cy="525553"/>
          </a:xfrm>
          <a:prstGeom prst="rect">
            <a:avLst/>
          </a:prstGeom>
          <a:noFill/>
          <a:ln>
            <a:noFill/>
          </a:ln>
        </p:spPr>
      </p:pic>
      <p:pic>
        <p:nvPicPr>
          <p:cNvPr id="79" name="Google Shape;79;p16"/>
          <p:cNvPicPr preferRelativeResize="0"/>
          <p:nvPr/>
        </p:nvPicPr>
        <p:blipFill>
          <a:blip r:embed="rId4">
            <a:alphaModFix/>
          </a:blip>
          <a:stretch>
            <a:fillRect/>
          </a:stretch>
        </p:blipFill>
        <p:spPr>
          <a:xfrm>
            <a:off x="8261300" y="1204821"/>
            <a:ext cx="504825" cy="525553"/>
          </a:xfrm>
          <a:prstGeom prst="rect">
            <a:avLst/>
          </a:prstGeom>
          <a:noFill/>
          <a:ln>
            <a:noFill/>
          </a:ln>
        </p:spPr>
      </p:pic>
      <p:sp>
        <p:nvSpPr>
          <p:cNvPr id="80" name="Google Shape;80;p16"/>
          <p:cNvSpPr txBox="1"/>
          <p:nvPr/>
        </p:nvSpPr>
        <p:spPr>
          <a:xfrm>
            <a:off x="6848175" y="446625"/>
            <a:ext cx="2231400" cy="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81" name="Google Shape;81;p16">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783550" y="1998050"/>
            <a:ext cx="4035300" cy="318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chemeClr val="dk1"/>
                </a:solidFill>
              </a:rPr>
              <a:t>There are many beverage choices, and beverages are just as important to your health as the food you eat. Water is a healthy beverage. </a:t>
            </a:r>
            <a:endParaRPr sz="1500">
              <a:solidFill>
                <a:schemeClr val="dk1"/>
              </a:solidFill>
            </a:endParaRPr>
          </a:p>
          <a:p>
            <a:pPr marL="0" lvl="0" indent="0" algn="l" rtl="0">
              <a:lnSpc>
                <a:spcPct val="100000"/>
              </a:lnSpc>
              <a:spcBef>
                <a:spcPts val="1600"/>
              </a:spcBef>
              <a:spcAft>
                <a:spcPts val="0"/>
              </a:spcAft>
              <a:buNone/>
            </a:pPr>
            <a:r>
              <a:rPr lang="en" sz="1500">
                <a:solidFill>
                  <a:schemeClr val="dk1"/>
                </a:solidFill>
              </a:rPr>
              <a:t>Water is important for good health. Water helps cool your body by producing sweat, and it helps digest food by moving it through your body. It also removes waste.</a:t>
            </a:r>
            <a:endParaRPr sz="1500">
              <a:solidFill>
                <a:schemeClr val="dk1"/>
              </a:solidFill>
            </a:endParaRPr>
          </a:p>
          <a:p>
            <a:pPr marL="0" lvl="0" indent="0" algn="l" rtl="0">
              <a:lnSpc>
                <a:spcPct val="100000"/>
              </a:lnSpc>
              <a:spcBef>
                <a:spcPts val="1600"/>
              </a:spcBef>
              <a:spcAft>
                <a:spcPts val="1600"/>
              </a:spcAft>
              <a:buNone/>
            </a:pPr>
            <a:endParaRPr sz="1500">
              <a:solidFill>
                <a:schemeClr val="dk1"/>
              </a:solidFill>
            </a:endParaRPr>
          </a:p>
        </p:txBody>
      </p:sp>
      <p:pic>
        <p:nvPicPr>
          <p:cNvPr id="87" name="Google Shape;87;p17"/>
          <p:cNvPicPr preferRelativeResize="0"/>
          <p:nvPr/>
        </p:nvPicPr>
        <p:blipFill>
          <a:blip r:embed="rId4">
            <a:alphaModFix/>
          </a:blip>
          <a:stretch>
            <a:fillRect/>
          </a:stretch>
        </p:blipFill>
        <p:spPr>
          <a:xfrm>
            <a:off x="7094600" y="1204821"/>
            <a:ext cx="504825" cy="525553"/>
          </a:xfrm>
          <a:prstGeom prst="rect">
            <a:avLst/>
          </a:prstGeom>
          <a:noFill/>
          <a:ln>
            <a:noFill/>
          </a:ln>
        </p:spPr>
      </p:pic>
      <p:pic>
        <p:nvPicPr>
          <p:cNvPr id="88" name="Google Shape;88;p17"/>
          <p:cNvPicPr preferRelativeResize="0"/>
          <p:nvPr/>
        </p:nvPicPr>
        <p:blipFill>
          <a:blip r:embed="rId5">
            <a:alphaModFix/>
          </a:blip>
          <a:stretch>
            <a:fillRect/>
          </a:stretch>
        </p:blipFill>
        <p:spPr>
          <a:xfrm>
            <a:off x="6578975" y="781408"/>
            <a:ext cx="352525" cy="784867"/>
          </a:xfrm>
          <a:prstGeom prst="rect">
            <a:avLst/>
          </a:prstGeom>
          <a:noFill/>
          <a:ln>
            <a:noFill/>
          </a:ln>
        </p:spPr>
      </p:pic>
      <p:pic>
        <p:nvPicPr>
          <p:cNvPr id="89" name="Google Shape;89;p17"/>
          <p:cNvPicPr preferRelativeResize="0"/>
          <p:nvPr/>
        </p:nvPicPr>
        <p:blipFill>
          <a:blip r:embed="rId6">
            <a:alphaModFix/>
          </a:blip>
          <a:stretch>
            <a:fillRect/>
          </a:stretch>
        </p:blipFill>
        <p:spPr>
          <a:xfrm>
            <a:off x="347950" y="2101931"/>
            <a:ext cx="352525" cy="352525"/>
          </a:xfrm>
          <a:prstGeom prst="rect">
            <a:avLst/>
          </a:prstGeom>
          <a:noFill/>
          <a:ln>
            <a:noFill/>
          </a:ln>
        </p:spPr>
      </p:pic>
      <p:pic>
        <p:nvPicPr>
          <p:cNvPr id="90" name="Google Shape;90;p17"/>
          <p:cNvPicPr preferRelativeResize="0"/>
          <p:nvPr/>
        </p:nvPicPr>
        <p:blipFill>
          <a:blip r:embed="rId6">
            <a:alphaModFix/>
          </a:blip>
          <a:stretch>
            <a:fillRect/>
          </a:stretch>
        </p:blipFill>
        <p:spPr>
          <a:xfrm>
            <a:off x="347950" y="3236246"/>
            <a:ext cx="352525" cy="352525"/>
          </a:xfrm>
          <a:prstGeom prst="rect">
            <a:avLst/>
          </a:prstGeom>
          <a:noFill/>
          <a:ln>
            <a:noFill/>
          </a:ln>
        </p:spPr>
      </p:pic>
      <p:pic>
        <p:nvPicPr>
          <p:cNvPr id="91" name="Google Shape;91;p17"/>
          <p:cNvPicPr preferRelativeResize="0"/>
          <p:nvPr/>
        </p:nvPicPr>
        <p:blipFill>
          <a:blip r:embed="rId4">
            <a:alphaModFix/>
          </a:blip>
          <a:stretch>
            <a:fillRect/>
          </a:stretch>
        </p:blipFill>
        <p:spPr>
          <a:xfrm>
            <a:off x="7677950" y="1204821"/>
            <a:ext cx="504825" cy="525553"/>
          </a:xfrm>
          <a:prstGeom prst="rect">
            <a:avLst/>
          </a:prstGeom>
          <a:noFill/>
          <a:ln>
            <a:noFill/>
          </a:ln>
        </p:spPr>
      </p:pic>
      <p:sp>
        <p:nvSpPr>
          <p:cNvPr id="92" name="Google Shape;92;p17"/>
          <p:cNvSpPr txBox="1"/>
          <p:nvPr/>
        </p:nvSpPr>
        <p:spPr>
          <a:xfrm>
            <a:off x="6848175" y="446625"/>
            <a:ext cx="2231400" cy="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93" name="Google Shape;93;p17">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260000" y="1732275"/>
            <a:ext cx="1980900" cy="281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Sort the drinks into categories.</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Choose more of the beverages that help your body.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Limit the beverages that do not help your body.</a:t>
            </a:r>
            <a:endParaRPr sz="1400">
              <a:solidFill>
                <a:schemeClr val="dk1"/>
              </a:solidFill>
            </a:endParaRPr>
          </a:p>
          <a:p>
            <a:pPr marL="0" lvl="0" indent="0" algn="l" rtl="0">
              <a:lnSpc>
                <a:spcPct val="100000"/>
              </a:lnSpc>
              <a:spcBef>
                <a:spcPts val="1600"/>
              </a:spcBef>
              <a:spcAft>
                <a:spcPts val="1600"/>
              </a:spcAft>
              <a:buNone/>
            </a:pPr>
            <a:r>
              <a:rPr lang="en" sz="1400">
                <a:solidFill>
                  <a:schemeClr val="dk1"/>
                </a:solidFill>
              </a:rPr>
              <a:t>When you are finished put a check mark in the done box.</a:t>
            </a:r>
            <a:endParaRPr sz="1400">
              <a:solidFill>
                <a:schemeClr val="dk1"/>
              </a:solidFill>
            </a:endParaRPr>
          </a:p>
        </p:txBody>
      </p:sp>
      <p:pic>
        <p:nvPicPr>
          <p:cNvPr id="99" name="Google Shape;99;p18"/>
          <p:cNvPicPr preferRelativeResize="0"/>
          <p:nvPr/>
        </p:nvPicPr>
        <p:blipFill>
          <a:blip r:embed="rId4">
            <a:alphaModFix/>
          </a:blip>
          <a:stretch>
            <a:fillRect/>
          </a:stretch>
        </p:blipFill>
        <p:spPr>
          <a:xfrm>
            <a:off x="2771500" y="3277537"/>
            <a:ext cx="551890" cy="977964"/>
          </a:xfrm>
          <a:prstGeom prst="rect">
            <a:avLst/>
          </a:prstGeom>
          <a:noFill/>
          <a:ln>
            <a:noFill/>
          </a:ln>
        </p:spPr>
      </p:pic>
      <p:pic>
        <p:nvPicPr>
          <p:cNvPr id="100" name="Google Shape;100;p18"/>
          <p:cNvPicPr preferRelativeResize="0"/>
          <p:nvPr/>
        </p:nvPicPr>
        <p:blipFill>
          <a:blip r:embed="rId5">
            <a:alphaModFix/>
          </a:blip>
          <a:stretch>
            <a:fillRect/>
          </a:stretch>
        </p:blipFill>
        <p:spPr>
          <a:xfrm>
            <a:off x="6928518" y="3293262"/>
            <a:ext cx="812108" cy="1038014"/>
          </a:xfrm>
          <a:prstGeom prst="rect">
            <a:avLst/>
          </a:prstGeom>
          <a:noFill/>
          <a:ln>
            <a:noFill/>
          </a:ln>
        </p:spPr>
      </p:pic>
      <p:pic>
        <p:nvPicPr>
          <p:cNvPr id="101" name="Google Shape;101;p18"/>
          <p:cNvPicPr preferRelativeResize="0"/>
          <p:nvPr/>
        </p:nvPicPr>
        <p:blipFill>
          <a:blip r:embed="rId6">
            <a:alphaModFix/>
          </a:blip>
          <a:stretch>
            <a:fillRect/>
          </a:stretch>
        </p:blipFill>
        <p:spPr>
          <a:xfrm>
            <a:off x="3782050" y="3293250"/>
            <a:ext cx="747822" cy="946525"/>
          </a:xfrm>
          <a:prstGeom prst="rect">
            <a:avLst/>
          </a:prstGeom>
          <a:noFill/>
          <a:ln>
            <a:noFill/>
          </a:ln>
        </p:spPr>
      </p:pic>
      <p:pic>
        <p:nvPicPr>
          <p:cNvPr id="102" name="Google Shape;102;p18"/>
          <p:cNvPicPr preferRelativeResize="0"/>
          <p:nvPr/>
        </p:nvPicPr>
        <p:blipFill>
          <a:blip r:embed="rId7">
            <a:alphaModFix/>
          </a:blip>
          <a:stretch>
            <a:fillRect/>
          </a:stretch>
        </p:blipFill>
        <p:spPr>
          <a:xfrm>
            <a:off x="4988521" y="3276099"/>
            <a:ext cx="491840" cy="980823"/>
          </a:xfrm>
          <a:prstGeom prst="rect">
            <a:avLst/>
          </a:prstGeom>
          <a:noFill/>
          <a:ln>
            <a:noFill/>
          </a:ln>
        </p:spPr>
      </p:pic>
      <p:pic>
        <p:nvPicPr>
          <p:cNvPr id="103" name="Google Shape;103;p18"/>
          <p:cNvPicPr preferRelativeResize="0"/>
          <p:nvPr/>
        </p:nvPicPr>
        <p:blipFill>
          <a:blip r:embed="rId8">
            <a:alphaModFix/>
          </a:blip>
          <a:stretch>
            <a:fillRect/>
          </a:stretch>
        </p:blipFill>
        <p:spPr>
          <a:xfrm>
            <a:off x="5962098" y="3293256"/>
            <a:ext cx="603362" cy="946509"/>
          </a:xfrm>
          <a:prstGeom prst="rect">
            <a:avLst/>
          </a:prstGeom>
          <a:noFill/>
          <a:ln>
            <a:noFill/>
          </a:ln>
        </p:spPr>
      </p:pic>
      <p:sp>
        <p:nvSpPr>
          <p:cNvPr id="104" name="Google Shape;104;p18"/>
          <p:cNvSpPr txBox="1"/>
          <p:nvPr/>
        </p:nvSpPr>
        <p:spPr>
          <a:xfrm>
            <a:off x="2745800" y="4331275"/>
            <a:ext cx="6033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Milk</a:t>
            </a:r>
            <a:endParaRPr/>
          </a:p>
        </p:txBody>
      </p:sp>
      <p:sp>
        <p:nvSpPr>
          <p:cNvPr id="105" name="Google Shape;105;p18"/>
          <p:cNvSpPr txBox="1"/>
          <p:nvPr/>
        </p:nvSpPr>
        <p:spPr>
          <a:xfrm>
            <a:off x="3782050" y="4331275"/>
            <a:ext cx="6033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Soft drink</a:t>
            </a:r>
            <a:endParaRPr/>
          </a:p>
        </p:txBody>
      </p:sp>
      <p:sp>
        <p:nvSpPr>
          <p:cNvPr id="106" name="Google Shape;106;p18"/>
          <p:cNvSpPr txBox="1"/>
          <p:nvPr/>
        </p:nvSpPr>
        <p:spPr>
          <a:xfrm>
            <a:off x="4868975" y="4331175"/>
            <a:ext cx="7479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Sports drink</a:t>
            </a:r>
            <a:endParaRPr/>
          </a:p>
        </p:txBody>
      </p:sp>
      <p:sp>
        <p:nvSpPr>
          <p:cNvPr id="107" name="Google Shape;107;p18"/>
          <p:cNvSpPr txBox="1"/>
          <p:nvPr/>
        </p:nvSpPr>
        <p:spPr>
          <a:xfrm>
            <a:off x="5926500" y="4331175"/>
            <a:ext cx="6924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Water</a:t>
            </a:r>
            <a:endParaRPr/>
          </a:p>
        </p:txBody>
      </p:sp>
      <p:sp>
        <p:nvSpPr>
          <p:cNvPr id="108" name="Google Shape;108;p18"/>
          <p:cNvSpPr txBox="1"/>
          <p:nvPr/>
        </p:nvSpPr>
        <p:spPr>
          <a:xfrm>
            <a:off x="6928525" y="4331175"/>
            <a:ext cx="8121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Orange Juce</a:t>
            </a:r>
            <a:endParaRPr/>
          </a:p>
        </p:txBody>
      </p:sp>
      <p:pic>
        <p:nvPicPr>
          <p:cNvPr id="109" name="Google Shape;109;p18"/>
          <p:cNvPicPr preferRelativeResize="0"/>
          <p:nvPr/>
        </p:nvPicPr>
        <p:blipFill>
          <a:blip r:embed="rId9">
            <a:alphaModFix/>
          </a:blip>
          <a:stretch>
            <a:fillRect/>
          </a:stretch>
        </p:blipFill>
        <p:spPr>
          <a:xfrm>
            <a:off x="7788325" y="738425"/>
            <a:ext cx="551900" cy="361363"/>
          </a:xfrm>
          <a:prstGeom prst="rect">
            <a:avLst/>
          </a:prstGeom>
          <a:noFill/>
          <a:ln>
            <a:noFill/>
          </a:ln>
        </p:spPr>
      </p:pic>
      <p:pic>
        <p:nvPicPr>
          <p:cNvPr id="110" name="Google Shape;110;p18"/>
          <p:cNvPicPr preferRelativeResize="0"/>
          <p:nvPr/>
        </p:nvPicPr>
        <p:blipFill>
          <a:blip r:embed="rId10">
            <a:alphaModFix/>
          </a:blip>
          <a:stretch>
            <a:fillRect/>
          </a:stretch>
        </p:blipFill>
        <p:spPr>
          <a:xfrm>
            <a:off x="8419125" y="618771"/>
            <a:ext cx="504825" cy="525553"/>
          </a:xfrm>
          <a:prstGeom prst="rect">
            <a:avLst/>
          </a:prstGeom>
          <a:noFill/>
          <a:ln>
            <a:noFill/>
          </a:ln>
        </p:spPr>
      </p:pic>
      <p:pic>
        <p:nvPicPr>
          <p:cNvPr id="111" name="Google Shape;111;p18">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9"/>
          <p:cNvSpPr txBox="1">
            <a:spLocks noGrp="1"/>
          </p:cNvSpPr>
          <p:nvPr>
            <p:ph type="body" idx="1"/>
          </p:nvPr>
        </p:nvSpPr>
        <p:spPr>
          <a:xfrm>
            <a:off x="904900" y="1956350"/>
            <a:ext cx="4050600" cy="250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Think about what you drink each day. Complete the chart on the next slide using the information you learned about beverages. </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Tip: Check your refrigerator or pantry to see what beverage choices you can make. </a:t>
            </a:r>
            <a:endParaRPr>
              <a:solidFill>
                <a:schemeClr val="dk1"/>
              </a:solidFill>
            </a:endParaRPr>
          </a:p>
          <a:p>
            <a:pPr marL="0" lvl="0" indent="0" algn="l" rtl="0">
              <a:lnSpc>
                <a:spcPct val="100000"/>
              </a:lnSpc>
              <a:spcBef>
                <a:spcPts val="1600"/>
              </a:spcBef>
              <a:spcAft>
                <a:spcPts val="1600"/>
              </a:spcAft>
              <a:buNone/>
            </a:pPr>
            <a:endParaRPr>
              <a:solidFill>
                <a:schemeClr val="dk1"/>
              </a:solidFill>
            </a:endParaRPr>
          </a:p>
        </p:txBody>
      </p:sp>
      <p:pic>
        <p:nvPicPr>
          <p:cNvPr id="117" name="Google Shape;117;p1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graphicFrame>
        <p:nvGraphicFramePr>
          <p:cNvPr id="122" name="Google Shape;122;p20"/>
          <p:cNvGraphicFramePr/>
          <p:nvPr/>
        </p:nvGraphicFramePr>
        <p:xfrm>
          <a:off x="456950" y="1947650"/>
          <a:ext cx="3000000" cy="3000000"/>
        </p:xfrm>
        <a:graphic>
          <a:graphicData uri="http://schemas.openxmlformats.org/drawingml/2006/table">
            <a:tbl>
              <a:tblPr>
                <a:noFill/>
                <a:tableStyleId>{C019B7A8-B402-4C74-ACF5-FD0EA6833BD2}</a:tableStyleId>
              </a:tblPr>
              <a:tblGrid>
                <a:gridCol w="2262175"/>
                <a:gridCol w="2262175"/>
                <a:gridCol w="2262175"/>
              </a:tblGrid>
              <a:tr h="680475">
                <a:tc>
                  <a:txBody>
                    <a:bodyPr/>
                    <a:lstStyle/>
                    <a:p>
                      <a:pPr marL="0" lvl="0" indent="0" algn="ctr" rtl="0">
                        <a:spcBef>
                          <a:spcPts val="0"/>
                        </a:spcBef>
                        <a:spcAft>
                          <a:spcPts val="0"/>
                        </a:spcAft>
                        <a:buNone/>
                      </a:pPr>
                      <a:r>
                        <a:rPr lang="en"/>
                        <a:t>What do you drink?</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c>
                  <a:txBody>
                    <a:bodyPr/>
                    <a:lstStyle/>
                    <a:p>
                      <a:pPr marL="0" lvl="0" indent="0" algn="ctr" rtl="0">
                        <a:spcBef>
                          <a:spcPts val="0"/>
                        </a:spcBef>
                        <a:spcAft>
                          <a:spcPts val="0"/>
                        </a:spcAft>
                        <a:buNone/>
                      </a:pPr>
                      <a:r>
                        <a:rPr lang="en"/>
                        <a:t>How many times a week do you drink this?</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c>
                  <a:txBody>
                    <a:bodyPr/>
                    <a:lstStyle/>
                    <a:p>
                      <a:pPr marL="0" lvl="0" indent="0" algn="ctr" rtl="0">
                        <a:spcBef>
                          <a:spcPts val="0"/>
                        </a:spcBef>
                        <a:spcAft>
                          <a:spcPts val="0"/>
                        </a:spcAft>
                        <a:buClr>
                          <a:schemeClr val="dk1"/>
                        </a:buClr>
                        <a:buSzPts val="1100"/>
                        <a:buFont typeface="Arial"/>
                        <a:buNone/>
                      </a:pPr>
                      <a:r>
                        <a:rPr lang="en"/>
                        <a:t>Drag an emoji if your choice is helping </a:t>
                      </a:r>
                      <a:endParaRPr/>
                    </a:p>
                    <a:p>
                      <a:pPr marL="0" lvl="0" indent="0" algn="ctr" rtl="0">
                        <a:spcBef>
                          <a:spcPts val="0"/>
                        </a:spcBef>
                        <a:spcAft>
                          <a:spcPts val="0"/>
                        </a:spcAft>
                        <a:buNone/>
                      </a:pPr>
                      <a:r>
                        <a:rPr lang="en"/>
                        <a:t>your body.</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bl>
          </a:graphicData>
        </a:graphic>
      </p:graphicFrame>
      <p:pic>
        <p:nvPicPr>
          <p:cNvPr id="123" name="Google Shape;123;p20"/>
          <p:cNvPicPr preferRelativeResize="0"/>
          <p:nvPr/>
        </p:nvPicPr>
        <p:blipFill>
          <a:blip r:embed="rId4">
            <a:alphaModFix/>
          </a:blip>
          <a:stretch>
            <a:fillRect/>
          </a:stretch>
        </p:blipFill>
        <p:spPr>
          <a:xfrm>
            <a:off x="6512700" y="1074575"/>
            <a:ext cx="511200" cy="511200"/>
          </a:xfrm>
          <a:prstGeom prst="rect">
            <a:avLst/>
          </a:prstGeom>
          <a:noFill/>
          <a:ln>
            <a:noFill/>
          </a:ln>
        </p:spPr>
      </p:pic>
      <p:pic>
        <p:nvPicPr>
          <p:cNvPr id="124" name="Google Shape;124;p20"/>
          <p:cNvPicPr preferRelativeResize="0"/>
          <p:nvPr/>
        </p:nvPicPr>
        <p:blipFill>
          <a:blip r:embed="rId4">
            <a:alphaModFix/>
          </a:blip>
          <a:stretch>
            <a:fillRect/>
          </a:stretch>
        </p:blipFill>
        <p:spPr>
          <a:xfrm>
            <a:off x="7199425" y="1074575"/>
            <a:ext cx="511200" cy="511200"/>
          </a:xfrm>
          <a:prstGeom prst="rect">
            <a:avLst/>
          </a:prstGeom>
          <a:noFill/>
          <a:ln>
            <a:noFill/>
          </a:ln>
        </p:spPr>
      </p:pic>
      <p:pic>
        <p:nvPicPr>
          <p:cNvPr id="125" name="Google Shape;125;p20"/>
          <p:cNvPicPr preferRelativeResize="0"/>
          <p:nvPr/>
        </p:nvPicPr>
        <p:blipFill>
          <a:blip r:embed="rId4">
            <a:alphaModFix/>
          </a:blip>
          <a:stretch>
            <a:fillRect/>
          </a:stretch>
        </p:blipFill>
        <p:spPr>
          <a:xfrm>
            <a:off x="7886150" y="1074575"/>
            <a:ext cx="511200" cy="511200"/>
          </a:xfrm>
          <a:prstGeom prst="rect">
            <a:avLst/>
          </a:prstGeom>
          <a:noFill/>
          <a:ln>
            <a:noFill/>
          </a:ln>
        </p:spPr>
      </p:pic>
      <p:pic>
        <p:nvPicPr>
          <p:cNvPr id="126" name="Google Shape;126;p20"/>
          <p:cNvPicPr preferRelativeResize="0"/>
          <p:nvPr/>
        </p:nvPicPr>
        <p:blipFill>
          <a:blip r:embed="rId5">
            <a:alphaModFix/>
          </a:blip>
          <a:stretch>
            <a:fillRect/>
          </a:stretch>
        </p:blipFill>
        <p:spPr>
          <a:xfrm rot="3520656">
            <a:off x="5909575" y="1036733"/>
            <a:ext cx="352525" cy="784867"/>
          </a:xfrm>
          <a:prstGeom prst="rect">
            <a:avLst/>
          </a:prstGeom>
          <a:noFill/>
          <a:ln>
            <a:noFill/>
          </a:ln>
        </p:spPr>
      </p:pic>
      <p:pic>
        <p:nvPicPr>
          <p:cNvPr id="127" name="Google Shape;127;p20">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pic>
        <p:nvPicPr>
          <p:cNvPr id="132" name="Google Shape;132;p21">
            <a:hlinkClick r:id="rId4" action="ppaction://hlinksldjump"/>
          </p:cNvPr>
          <p:cNvPicPr preferRelativeResize="0"/>
          <p:nvPr/>
        </p:nvPicPr>
        <p:blipFill>
          <a:blip r:embed="rId5">
            <a:alphaModFix/>
          </a:blip>
          <a:stretch>
            <a:fillRect/>
          </a:stretch>
        </p:blipFill>
        <p:spPr>
          <a:xfrm>
            <a:off x="8009125" y="4010499"/>
            <a:ext cx="797650" cy="81190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On-screen Show (16:9)</PresentationFormat>
  <Paragraphs>42</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Beach</dc:creator>
  <cp:lastModifiedBy>Kim Beach</cp:lastModifiedBy>
  <cp:revision>1</cp:revision>
  <dcterms:modified xsi:type="dcterms:W3CDTF">2021-01-04T22:16:50Z</dcterms:modified>
</cp:coreProperties>
</file>